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40" r:id="rId4"/>
  </p:sldMasterIdLst>
  <p:notesMasterIdLst>
    <p:notesMasterId r:id="rId58"/>
  </p:notesMasterIdLst>
  <p:sldIdLst>
    <p:sldId id="310" r:id="rId5"/>
    <p:sldId id="306" r:id="rId6"/>
    <p:sldId id="311" r:id="rId7"/>
    <p:sldId id="257" r:id="rId8"/>
    <p:sldId id="258" r:id="rId9"/>
    <p:sldId id="259" r:id="rId10"/>
    <p:sldId id="304" r:id="rId11"/>
    <p:sldId id="260" r:id="rId12"/>
    <p:sldId id="261" r:id="rId13"/>
    <p:sldId id="262" r:id="rId14"/>
    <p:sldId id="263" r:id="rId15"/>
    <p:sldId id="264" r:id="rId16"/>
    <p:sldId id="305" r:id="rId17"/>
    <p:sldId id="265" r:id="rId18"/>
    <p:sldId id="266" r:id="rId19"/>
    <p:sldId id="267" r:id="rId20"/>
    <p:sldId id="312" r:id="rId21"/>
    <p:sldId id="269" r:id="rId22"/>
    <p:sldId id="270" r:id="rId23"/>
    <p:sldId id="271" r:id="rId24"/>
    <p:sldId id="272" r:id="rId25"/>
    <p:sldId id="273" r:id="rId26"/>
    <p:sldId id="274" r:id="rId27"/>
    <p:sldId id="275" r:id="rId28"/>
    <p:sldId id="276" r:id="rId29"/>
    <p:sldId id="277" r:id="rId30"/>
    <p:sldId id="278" r:id="rId31"/>
    <p:sldId id="279" r:id="rId32"/>
    <p:sldId id="313" r:id="rId33"/>
    <p:sldId id="314" r:id="rId34"/>
    <p:sldId id="309" r:id="rId35"/>
    <p:sldId id="281" r:id="rId36"/>
    <p:sldId id="282" r:id="rId37"/>
    <p:sldId id="283" r:id="rId38"/>
    <p:sldId id="315" r:id="rId39"/>
    <p:sldId id="316" r:id="rId40"/>
    <p:sldId id="317" r:id="rId41"/>
    <p:sldId id="287" r:id="rId42"/>
    <p:sldId id="289" r:id="rId43"/>
    <p:sldId id="290" r:id="rId44"/>
    <p:sldId id="291" r:id="rId45"/>
    <p:sldId id="292" r:id="rId46"/>
    <p:sldId id="294" r:id="rId47"/>
    <p:sldId id="295" r:id="rId48"/>
    <p:sldId id="296" r:id="rId49"/>
    <p:sldId id="297" r:id="rId50"/>
    <p:sldId id="299" r:id="rId51"/>
    <p:sldId id="301" r:id="rId52"/>
    <p:sldId id="300" r:id="rId53"/>
    <p:sldId id="318" r:id="rId54"/>
    <p:sldId id="319" r:id="rId55"/>
    <p:sldId id="321" r:id="rId56"/>
    <p:sldId id="320"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sa" initials="E" lastIdx="1" clrIdx="0">
    <p:extLst>
      <p:ext uri="{19B8F6BF-5375-455C-9EA6-DF929625EA0E}">
        <p15:presenceInfo xmlns:p15="http://schemas.microsoft.com/office/powerpoint/2012/main" userId="El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BF0E9"/>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EA571-7E23-FEED-1BF4-1310BA0C3EB1}" v="278" dt="2020-05-05T13:56:20.552"/>
    <p1510:client id="{756A785C-425E-47CA-BA8C-6D45316C0343}" v="589" dt="2020-05-05T19:47:41.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von, Elsa" userId="S::elsa.drevon@fedecegeps.qc.ca::160dd8e9-3ad0-4b87-9fb3-f9cd3f81260b" providerId="AD" clId="Web-{856E7E5B-A220-B6C1-EFA8-502B75C272BB}"/>
    <pc:docChg chg="modSld">
      <pc:chgData name="Drevon, Elsa" userId="S::elsa.drevon@fedecegeps.qc.ca::160dd8e9-3ad0-4b87-9fb3-f9cd3f81260b" providerId="AD" clId="Web-{856E7E5B-A220-B6C1-EFA8-502B75C272BB}" dt="2020-04-27T17:17:42.915" v="195" actId="20577"/>
      <pc:docMkLst>
        <pc:docMk/>
      </pc:docMkLst>
      <pc:sldChg chg="modSp">
        <pc:chgData name="Drevon, Elsa" userId="S::elsa.drevon@fedecegeps.qc.ca::160dd8e9-3ad0-4b87-9fb3-f9cd3f81260b" providerId="AD" clId="Web-{856E7E5B-A220-B6C1-EFA8-502B75C272BB}" dt="2020-04-27T17:17:42.915" v="195" actId="20577"/>
        <pc:sldMkLst>
          <pc:docMk/>
          <pc:sldMk cId="1520567530" sldId="320"/>
        </pc:sldMkLst>
        <pc:spChg chg="mod">
          <ac:chgData name="Drevon, Elsa" userId="S::elsa.drevon@fedecegeps.qc.ca::160dd8e9-3ad0-4b87-9fb3-f9cd3f81260b" providerId="AD" clId="Web-{856E7E5B-A220-B6C1-EFA8-502B75C272BB}" dt="2020-04-27T17:17:42.915" v="195" actId="20577"/>
          <ac:spMkLst>
            <pc:docMk/>
            <pc:sldMk cId="1520567530" sldId="320"/>
            <ac:spMk id="4" creationId="{7863DECD-8F05-47A4-A4A8-1AC24F83D6CA}"/>
          </ac:spMkLst>
        </pc:spChg>
      </pc:sldChg>
    </pc:docChg>
  </pc:docChgLst>
  <pc:docChgLst>
    <pc:chgData name="Elsa" userId="160dd8e9-3ad0-4b87-9fb3-f9cd3f81260b" providerId="ADAL" clId="{AFCBCDE8-E47A-40A0-82E6-F912CFF51EB3}"/>
    <pc:docChg chg="undo custSel addSld delSld modSld">
      <pc:chgData name="Elsa" userId="160dd8e9-3ad0-4b87-9fb3-f9cd3f81260b" providerId="ADAL" clId="{AFCBCDE8-E47A-40A0-82E6-F912CFF51EB3}" dt="2020-04-27T18:36:00.837" v="1065" actId="20577"/>
      <pc:docMkLst>
        <pc:docMk/>
      </pc:docMkLst>
      <pc:sldChg chg="modSp mod">
        <pc:chgData name="Elsa" userId="160dd8e9-3ad0-4b87-9fb3-f9cd3f81260b" providerId="ADAL" clId="{AFCBCDE8-E47A-40A0-82E6-F912CFF51EB3}" dt="2020-04-23T18:46:00.455" v="21" actId="20577"/>
        <pc:sldMkLst>
          <pc:docMk/>
          <pc:sldMk cId="3665141791" sldId="257"/>
        </pc:sldMkLst>
        <pc:spChg chg="mod">
          <ac:chgData name="Elsa" userId="160dd8e9-3ad0-4b87-9fb3-f9cd3f81260b" providerId="ADAL" clId="{AFCBCDE8-E47A-40A0-82E6-F912CFF51EB3}" dt="2020-04-23T18:46:00.455" v="21" actId="20577"/>
          <ac:spMkLst>
            <pc:docMk/>
            <pc:sldMk cId="3665141791" sldId="257"/>
            <ac:spMk id="3" creationId="{7D0393E2-4015-47E1-8B81-CE505511D7B9}"/>
          </ac:spMkLst>
        </pc:spChg>
      </pc:sldChg>
      <pc:sldChg chg="modSp mod">
        <pc:chgData name="Elsa" userId="160dd8e9-3ad0-4b87-9fb3-f9cd3f81260b" providerId="ADAL" clId="{AFCBCDE8-E47A-40A0-82E6-F912CFF51EB3}" dt="2020-04-23T18:46:24.462" v="35" actId="20577"/>
        <pc:sldMkLst>
          <pc:docMk/>
          <pc:sldMk cId="2384055165" sldId="262"/>
        </pc:sldMkLst>
        <pc:spChg chg="mod">
          <ac:chgData name="Elsa" userId="160dd8e9-3ad0-4b87-9fb3-f9cd3f81260b" providerId="ADAL" clId="{AFCBCDE8-E47A-40A0-82E6-F912CFF51EB3}" dt="2020-04-23T18:46:24.462" v="35" actId="20577"/>
          <ac:spMkLst>
            <pc:docMk/>
            <pc:sldMk cId="2384055165" sldId="262"/>
            <ac:spMk id="3" creationId="{013D5396-192C-483E-A245-C4FFE8DA6F8E}"/>
          </ac:spMkLst>
        </pc:spChg>
      </pc:sldChg>
      <pc:sldChg chg="modSp mod">
        <pc:chgData name="Elsa" userId="160dd8e9-3ad0-4b87-9fb3-f9cd3f81260b" providerId="ADAL" clId="{AFCBCDE8-E47A-40A0-82E6-F912CFF51EB3}" dt="2020-04-23T18:46:43.628" v="49" actId="20577"/>
        <pc:sldMkLst>
          <pc:docMk/>
          <pc:sldMk cId="3765984029" sldId="264"/>
        </pc:sldMkLst>
        <pc:spChg chg="mod">
          <ac:chgData name="Elsa" userId="160dd8e9-3ad0-4b87-9fb3-f9cd3f81260b" providerId="ADAL" clId="{AFCBCDE8-E47A-40A0-82E6-F912CFF51EB3}" dt="2020-04-23T18:46:43.628" v="49" actId="20577"/>
          <ac:spMkLst>
            <pc:docMk/>
            <pc:sldMk cId="3765984029" sldId="264"/>
            <ac:spMk id="3" creationId="{6C326FBC-DC63-4042-9554-47D184BFB0BA}"/>
          </ac:spMkLst>
        </pc:spChg>
      </pc:sldChg>
      <pc:sldChg chg="modSp">
        <pc:chgData name="Elsa" userId="160dd8e9-3ad0-4b87-9fb3-f9cd3f81260b" providerId="ADAL" clId="{AFCBCDE8-E47A-40A0-82E6-F912CFF51EB3}" dt="2020-04-23T18:51:45.193" v="191" actId="113"/>
        <pc:sldMkLst>
          <pc:docMk/>
          <pc:sldMk cId="1225494689" sldId="265"/>
        </pc:sldMkLst>
        <pc:graphicFrameChg chg="mod">
          <ac:chgData name="Elsa" userId="160dd8e9-3ad0-4b87-9fb3-f9cd3f81260b" providerId="ADAL" clId="{AFCBCDE8-E47A-40A0-82E6-F912CFF51EB3}" dt="2020-04-23T18:51:45.193" v="191" actId="113"/>
          <ac:graphicFrameMkLst>
            <pc:docMk/>
            <pc:sldMk cId="1225494689" sldId="265"/>
            <ac:graphicFrameMk id="5" creationId="{55DCC685-CA9C-423E-9838-42E3C183BA24}"/>
          </ac:graphicFrameMkLst>
        </pc:graphicFrameChg>
      </pc:sldChg>
      <pc:sldChg chg="modSp mod">
        <pc:chgData name="Elsa" userId="160dd8e9-3ad0-4b87-9fb3-f9cd3f81260b" providerId="ADAL" clId="{AFCBCDE8-E47A-40A0-82E6-F912CFF51EB3}" dt="2020-04-23T18:53:02.142" v="192" actId="114"/>
        <pc:sldMkLst>
          <pc:docMk/>
          <pc:sldMk cId="1339766623" sldId="270"/>
        </pc:sldMkLst>
        <pc:spChg chg="mod">
          <ac:chgData name="Elsa" userId="160dd8e9-3ad0-4b87-9fb3-f9cd3f81260b" providerId="ADAL" clId="{AFCBCDE8-E47A-40A0-82E6-F912CFF51EB3}" dt="2020-04-23T18:53:02.142" v="192" actId="114"/>
          <ac:spMkLst>
            <pc:docMk/>
            <pc:sldMk cId="1339766623" sldId="270"/>
            <ac:spMk id="5" creationId="{AB828294-A5A7-41EB-9AE8-E1C77D95DB78}"/>
          </ac:spMkLst>
        </pc:spChg>
      </pc:sldChg>
      <pc:sldChg chg="modSp mod">
        <pc:chgData name="Elsa" userId="160dd8e9-3ad0-4b87-9fb3-f9cd3f81260b" providerId="ADAL" clId="{AFCBCDE8-E47A-40A0-82E6-F912CFF51EB3}" dt="2020-04-23T18:53:30.077" v="197" actId="114"/>
        <pc:sldMkLst>
          <pc:docMk/>
          <pc:sldMk cId="743373174" sldId="271"/>
        </pc:sldMkLst>
        <pc:spChg chg="mod">
          <ac:chgData name="Elsa" userId="160dd8e9-3ad0-4b87-9fb3-f9cd3f81260b" providerId="ADAL" clId="{AFCBCDE8-E47A-40A0-82E6-F912CFF51EB3}" dt="2020-04-23T18:53:30.077" v="197" actId="114"/>
          <ac:spMkLst>
            <pc:docMk/>
            <pc:sldMk cId="743373174" sldId="271"/>
            <ac:spMk id="20" creationId="{EFE50B14-C56E-4B90-B799-57C0856E197E}"/>
          </ac:spMkLst>
        </pc:spChg>
      </pc:sldChg>
      <pc:sldChg chg="modSp mod">
        <pc:chgData name="Elsa" userId="160dd8e9-3ad0-4b87-9fb3-f9cd3f81260b" providerId="ADAL" clId="{AFCBCDE8-E47A-40A0-82E6-F912CFF51EB3}" dt="2020-04-23T18:53:36.139" v="198" actId="114"/>
        <pc:sldMkLst>
          <pc:docMk/>
          <pc:sldMk cId="3024306944" sldId="272"/>
        </pc:sldMkLst>
        <pc:spChg chg="mod">
          <ac:chgData name="Elsa" userId="160dd8e9-3ad0-4b87-9fb3-f9cd3f81260b" providerId="ADAL" clId="{AFCBCDE8-E47A-40A0-82E6-F912CFF51EB3}" dt="2020-04-23T18:53:36.139" v="198" actId="114"/>
          <ac:spMkLst>
            <pc:docMk/>
            <pc:sldMk cId="3024306944" sldId="272"/>
            <ac:spMk id="6" creationId="{3F9E5771-851A-4D54-863B-E82CBD3FFA6E}"/>
          </ac:spMkLst>
        </pc:spChg>
      </pc:sldChg>
      <pc:sldChg chg="modSp mod">
        <pc:chgData name="Elsa" userId="160dd8e9-3ad0-4b87-9fb3-f9cd3f81260b" providerId="ADAL" clId="{AFCBCDE8-E47A-40A0-82E6-F912CFF51EB3}" dt="2020-04-23T18:53:51.451" v="201" actId="114"/>
        <pc:sldMkLst>
          <pc:docMk/>
          <pc:sldMk cId="3990751192" sldId="273"/>
        </pc:sldMkLst>
        <pc:spChg chg="mod">
          <ac:chgData name="Elsa" userId="160dd8e9-3ad0-4b87-9fb3-f9cd3f81260b" providerId="ADAL" clId="{AFCBCDE8-E47A-40A0-82E6-F912CFF51EB3}" dt="2020-04-23T18:53:51.451" v="201" actId="114"/>
          <ac:spMkLst>
            <pc:docMk/>
            <pc:sldMk cId="3990751192" sldId="273"/>
            <ac:spMk id="30" creationId="{D320993D-CB73-433E-95D6-A850F924E2BF}"/>
          </ac:spMkLst>
        </pc:spChg>
      </pc:sldChg>
      <pc:sldChg chg="delSp modSp mod">
        <pc:chgData name="Elsa" userId="160dd8e9-3ad0-4b87-9fb3-f9cd3f81260b" providerId="ADAL" clId="{AFCBCDE8-E47A-40A0-82E6-F912CFF51EB3}" dt="2020-04-27T16:47:57.646" v="778" actId="1076"/>
        <pc:sldMkLst>
          <pc:docMk/>
          <pc:sldMk cId="239426312" sldId="278"/>
        </pc:sldMkLst>
        <pc:spChg chg="mod">
          <ac:chgData name="Elsa" userId="160dd8e9-3ad0-4b87-9fb3-f9cd3f81260b" providerId="ADAL" clId="{AFCBCDE8-E47A-40A0-82E6-F912CFF51EB3}" dt="2020-04-27T16:47:57.646" v="778" actId="1076"/>
          <ac:spMkLst>
            <pc:docMk/>
            <pc:sldMk cId="239426312" sldId="278"/>
            <ac:spMk id="7" creationId="{A1EC4701-72C9-4D7C-A4D5-98A5726C5BA0}"/>
          </ac:spMkLst>
        </pc:spChg>
        <pc:spChg chg="del">
          <ac:chgData name="Elsa" userId="160dd8e9-3ad0-4b87-9fb3-f9cd3f81260b" providerId="ADAL" clId="{AFCBCDE8-E47A-40A0-82E6-F912CFF51EB3}" dt="2020-04-27T16:47:50.188" v="776" actId="478"/>
          <ac:spMkLst>
            <pc:docMk/>
            <pc:sldMk cId="239426312" sldId="278"/>
            <ac:spMk id="8" creationId="{6D5188F4-DF91-441E-86F0-4575A443A4A2}"/>
          </ac:spMkLst>
        </pc:spChg>
        <pc:spChg chg="mod">
          <ac:chgData name="Elsa" userId="160dd8e9-3ad0-4b87-9fb3-f9cd3f81260b" providerId="ADAL" clId="{AFCBCDE8-E47A-40A0-82E6-F912CFF51EB3}" dt="2020-04-27T16:47:52.997" v="777" actId="1076"/>
          <ac:spMkLst>
            <pc:docMk/>
            <pc:sldMk cId="239426312" sldId="278"/>
            <ac:spMk id="9" creationId="{D20166A3-D126-410C-BFF4-9DB1DD6E1FD4}"/>
          </ac:spMkLst>
        </pc:spChg>
      </pc:sldChg>
      <pc:sldChg chg="modSp">
        <pc:chgData name="Elsa" userId="160dd8e9-3ad0-4b87-9fb3-f9cd3f81260b" providerId="ADAL" clId="{AFCBCDE8-E47A-40A0-82E6-F912CFF51EB3}" dt="2020-04-27T18:36:00.837" v="1065" actId="20577"/>
        <pc:sldMkLst>
          <pc:docMk/>
          <pc:sldMk cId="1354109532" sldId="292"/>
        </pc:sldMkLst>
        <pc:graphicFrameChg chg="mod">
          <ac:chgData name="Elsa" userId="160dd8e9-3ad0-4b87-9fb3-f9cd3f81260b" providerId="ADAL" clId="{AFCBCDE8-E47A-40A0-82E6-F912CFF51EB3}" dt="2020-04-27T18:36:00.837" v="1065" actId="20577"/>
          <ac:graphicFrameMkLst>
            <pc:docMk/>
            <pc:sldMk cId="1354109532" sldId="292"/>
            <ac:graphicFrameMk id="6" creationId="{4EFB01F0-2F46-412C-BA56-604BDE92D48D}"/>
          </ac:graphicFrameMkLst>
        </pc:graphicFrameChg>
      </pc:sldChg>
      <pc:sldChg chg="modSp">
        <pc:chgData name="Elsa" userId="160dd8e9-3ad0-4b87-9fb3-f9cd3f81260b" providerId="ADAL" clId="{AFCBCDE8-E47A-40A0-82E6-F912CFF51EB3}" dt="2020-04-23T18:50:50.555" v="157" actId="20577"/>
        <pc:sldMkLst>
          <pc:docMk/>
          <pc:sldMk cId="2380766369" sldId="305"/>
        </pc:sldMkLst>
        <pc:graphicFrameChg chg="mod">
          <ac:chgData name="Elsa" userId="160dd8e9-3ad0-4b87-9fb3-f9cd3f81260b" providerId="ADAL" clId="{AFCBCDE8-E47A-40A0-82E6-F912CFF51EB3}" dt="2020-04-23T18:50:50.555" v="157" actId="20577"/>
          <ac:graphicFrameMkLst>
            <pc:docMk/>
            <pc:sldMk cId="2380766369" sldId="305"/>
            <ac:graphicFrameMk id="5" creationId="{55DCC685-CA9C-423E-9838-42E3C183BA24}"/>
          </ac:graphicFrameMkLst>
        </pc:graphicFrameChg>
      </pc:sldChg>
      <pc:sldChg chg="addSp delSp modSp del mod addCm delCm">
        <pc:chgData name="Elsa" userId="160dd8e9-3ad0-4b87-9fb3-f9cd3f81260b" providerId="ADAL" clId="{AFCBCDE8-E47A-40A0-82E6-F912CFF51EB3}" dt="2020-04-23T19:03:11.089" v="217" actId="47"/>
        <pc:sldMkLst>
          <pc:docMk/>
          <pc:sldMk cId="1600657583" sldId="307"/>
        </pc:sldMkLst>
        <pc:spChg chg="mod">
          <ac:chgData name="Elsa" userId="160dd8e9-3ad0-4b87-9fb3-f9cd3f81260b" providerId="ADAL" clId="{AFCBCDE8-E47A-40A0-82E6-F912CFF51EB3}" dt="2020-04-23T19:02:57.284" v="215" actId="20577"/>
          <ac:spMkLst>
            <pc:docMk/>
            <pc:sldMk cId="1600657583" sldId="307"/>
            <ac:spMk id="2" creationId="{1B07AC78-0557-458B-A87A-AC84E8D6E004}"/>
          </ac:spMkLst>
        </pc:spChg>
        <pc:spChg chg="add del mod">
          <ac:chgData name="Elsa" userId="160dd8e9-3ad0-4b87-9fb3-f9cd3f81260b" providerId="ADAL" clId="{AFCBCDE8-E47A-40A0-82E6-F912CFF51EB3}" dt="2020-04-23T19:02:35.479" v="213"/>
          <ac:spMkLst>
            <pc:docMk/>
            <pc:sldMk cId="1600657583" sldId="307"/>
            <ac:spMk id="4" creationId="{D00FF205-DBA6-4A09-B1F4-DF1C7F249CD0}"/>
          </ac:spMkLst>
        </pc:spChg>
      </pc:sldChg>
      <pc:sldChg chg="delSp modSp mod">
        <pc:chgData name="Elsa" userId="160dd8e9-3ad0-4b87-9fb3-f9cd3f81260b" providerId="ADAL" clId="{AFCBCDE8-E47A-40A0-82E6-F912CFF51EB3}" dt="2020-04-23T18:55:21.515" v="209" actId="1076"/>
        <pc:sldMkLst>
          <pc:docMk/>
          <pc:sldMk cId="2351976013" sldId="309"/>
        </pc:sldMkLst>
        <pc:spChg chg="mod">
          <ac:chgData name="Elsa" userId="160dd8e9-3ad0-4b87-9fb3-f9cd3f81260b" providerId="ADAL" clId="{AFCBCDE8-E47A-40A0-82E6-F912CFF51EB3}" dt="2020-04-23T18:55:16.634" v="208" actId="1076"/>
          <ac:spMkLst>
            <pc:docMk/>
            <pc:sldMk cId="2351976013" sldId="309"/>
            <ac:spMk id="5" creationId="{943269EC-CD6D-477F-B9F4-1D2124372621}"/>
          </ac:spMkLst>
        </pc:spChg>
        <pc:spChg chg="del">
          <ac:chgData name="Elsa" userId="160dd8e9-3ad0-4b87-9fb3-f9cd3f81260b" providerId="ADAL" clId="{AFCBCDE8-E47A-40A0-82E6-F912CFF51EB3}" dt="2020-04-23T18:55:04.006" v="207" actId="478"/>
          <ac:spMkLst>
            <pc:docMk/>
            <pc:sldMk cId="2351976013" sldId="309"/>
            <ac:spMk id="6" creationId="{E5E23AD2-CAE9-4D61-B490-B120C8DB3D7C}"/>
          </ac:spMkLst>
        </pc:spChg>
        <pc:spChg chg="mod">
          <ac:chgData name="Elsa" userId="160dd8e9-3ad0-4b87-9fb3-f9cd3f81260b" providerId="ADAL" clId="{AFCBCDE8-E47A-40A0-82E6-F912CFF51EB3}" dt="2020-04-23T18:55:21.515" v="209" actId="1076"/>
          <ac:spMkLst>
            <pc:docMk/>
            <pc:sldMk cId="2351976013" sldId="309"/>
            <ac:spMk id="7" creationId="{BF931A12-6F51-415A-A370-B67B43554EDC}"/>
          </ac:spMkLst>
        </pc:spChg>
      </pc:sldChg>
      <pc:sldChg chg="addSp modSp">
        <pc:chgData name="Elsa" userId="160dd8e9-3ad0-4b87-9fb3-f9cd3f81260b" providerId="ADAL" clId="{AFCBCDE8-E47A-40A0-82E6-F912CFF51EB3}" dt="2020-04-23T18:44:08.403" v="4" actId="14100"/>
        <pc:sldMkLst>
          <pc:docMk/>
          <pc:sldMk cId="3968725367" sldId="310"/>
        </pc:sldMkLst>
        <pc:picChg chg="add mod">
          <ac:chgData name="Elsa" userId="160dd8e9-3ad0-4b87-9fb3-f9cd3f81260b" providerId="ADAL" clId="{AFCBCDE8-E47A-40A0-82E6-F912CFF51EB3}" dt="2020-04-23T18:44:08.403" v="4" actId="14100"/>
          <ac:picMkLst>
            <pc:docMk/>
            <pc:sldMk cId="3968725367" sldId="310"/>
            <ac:picMk id="1026" creationId="{7034E6D4-C544-4E8F-A7CA-C5A3140F1C36}"/>
          </ac:picMkLst>
        </pc:picChg>
      </pc:sldChg>
      <pc:sldChg chg="modSp add mod">
        <pc:chgData name="Elsa" userId="160dd8e9-3ad0-4b87-9fb3-f9cd3f81260b" providerId="ADAL" clId="{AFCBCDE8-E47A-40A0-82E6-F912CFF51EB3}" dt="2020-04-27T16:57:04.329" v="894" actId="20577"/>
        <pc:sldMkLst>
          <pc:docMk/>
          <pc:sldMk cId="3370453988" sldId="318"/>
        </pc:sldMkLst>
        <pc:spChg chg="mod">
          <ac:chgData name="Elsa" userId="160dd8e9-3ad0-4b87-9fb3-f9cd3f81260b" providerId="ADAL" clId="{AFCBCDE8-E47A-40A0-82E6-F912CFF51EB3}" dt="2020-04-23T18:48:53.254" v="88" actId="20577"/>
          <ac:spMkLst>
            <pc:docMk/>
            <pc:sldMk cId="3370453988" sldId="318"/>
            <ac:spMk id="2" creationId="{F5B2D321-EF64-4CDE-AC03-85878F65432C}"/>
          </ac:spMkLst>
        </pc:spChg>
        <pc:spChg chg="mod">
          <ac:chgData name="Elsa" userId="160dd8e9-3ad0-4b87-9fb3-f9cd3f81260b" providerId="ADAL" clId="{AFCBCDE8-E47A-40A0-82E6-F912CFF51EB3}" dt="2020-04-27T16:57:04.329" v="894" actId="20577"/>
          <ac:spMkLst>
            <pc:docMk/>
            <pc:sldMk cId="3370453988" sldId="318"/>
            <ac:spMk id="3" creationId="{EAEF9F23-2CFB-4070-8365-1F2A9B8D848C}"/>
          </ac:spMkLst>
        </pc:spChg>
      </pc:sldChg>
      <pc:sldChg chg="modSp add mod">
        <pc:chgData name="Elsa" userId="160dd8e9-3ad0-4b87-9fb3-f9cd3f81260b" providerId="ADAL" clId="{AFCBCDE8-E47A-40A0-82E6-F912CFF51EB3}" dt="2020-04-27T16:58:37.341" v="939" actId="20577"/>
        <pc:sldMkLst>
          <pc:docMk/>
          <pc:sldMk cId="970900959" sldId="319"/>
        </pc:sldMkLst>
        <pc:spChg chg="mod">
          <ac:chgData name="Elsa" userId="160dd8e9-3ad0-4b87-9fb3-f9cd3f81260b" providerId="ADAL" clId="{AFCBCDE8-E47A-40A0-82E6-F912CFF51EB3}" dt="2020-04-23T18:49:04.816" v="103" actId="20577"/>
          <ac:spMkLst>
            <pc:docMk/>
            <pc:sldMk cId="970900959" sldId="319"/>
            <ac:spMk id="2" creationId="{8361FCAA-2F00-4547-8C8E-B9743134D9D7}"/>
          </ac:spMkLst>
        </pc:spChg>
        <pc:spChg chg="mod">
          <ac:chgData name="Elsa" userId="160dd8e9-3ad0-4b87-9fb3-f9cd3f81260b" providerId="ADAL" clId="{AFCBCDE8-E47A-40A0-82E6-F912CFF51EB3}" dt="2020-04-27T16:58:37.341" v="939" actId="20577"/>
          <ac:spMkLst>
            <pc:docMk/>
            <pc:sldMk cId="970900959" sldId="319"/>
            <ac:spMk id="3" creationId="{609246C0-AF5D-428D-A0D4-F5FD11572141}"/>
          </ac:spMkLst>
        </pc:spChg>
      </pc:sldChg>
      <pc:sldChg chg="addSp delSp modSp add mod">
        <pc:chgData name="Elsa" userId="160dd8e9-3ad0-4b87-9fb3-f9cd3f81260b" providerId="ADAL" clId="{AFCBCDE8-E47A-40A0-82E6-F912CFF51EB3}" dt="2020-04-27T17:20:53.906" v="1050" actId="478"/>
        <pc:sldMkLst>
          <pc:docMk/>
          <pc:sldMk cId="1520567530" sldId="320"/>
        </pc:sldMkLst>
        <pc:spChg chg="del mod">
          <ac:chgData name="Elsa" userId="160dd8e9-3ad0-4b87-9fb3-f9cd3f81260b" providerId="ADAL" clId="{AFCBCDE8-E47A-40A0-82E6-F912CFF51EB3}" dt="2020-04-23T19:08:00.707" v="664" actId="478"/>
          <ac:spMkLst>
            <pc:docMk/>
            <pc:sldMk cId="1520567530" sldId="320"/>
            <ac:spMk id="2" creationId="{1B07AC78-0557-458B-A87A-AC84E8D6E004}"/>
          </ac:spMkLst>
        </pc:spChg>
        <pc:spChg chg="add del mod">
          <ac:chgData name="Elsa" userId="160dd8e9-3ad0-4b87-9fb3-f9cd3f81260b" providerId="ADAL" clId="{AFCBCDE8-E47A-40A0-82E6-F912CFF51EB3}" dt="2020-04-27T17:20:50.911" v="1049" actId="478"/>
          <ac:spMkLst>
            <pc:docMk/>
            <pc:sldMk cId="1520567530" sldId="320"/>
            <ac:spMk id="4" creationId="{7863DECD-8F05-47A4-A4A8-1AC24F83D6CA}"/>
          </ac:spMkLst>
        </pc:spChg>
        <pc:spChg chg="add del mod">
          <ac:chgData name="Elsa" userId="160dd8e9-3ad0-4b87-9fb3-f9cd3f81260b" providerId="ADAL" clId="{AFCBCDE8-E47A-40A0-82E6-F912CFF51EB3}" dt="2020-04-27T17:20:53.906" v="1050" actId="478"/>
          <ac:spMkLst>
            <pc:docMk/>
            <pc:sldMk cId="1520567530" sldId="320"/>
            <ac:spMk id="8" creationId="{03D2587D-EAAD-46A9-9517-519082B16239}"/>
          </ac:spMkLst>
        </pc:spChg>
        <pc:spChg chg="add del mod">
          <ac:chgData name="Elsa" userId="160dd8e9-3ad0-4b87-9fb3-f9cd3f81260b" providerId="ADAL" clId="{AFCBCDE8-E47A-40A0-82E6-F912CFF51EB3}" dt="2020-04-23T19:08:02.145" v="665" actId="478"/>
          <ac:spMkLst>
            <pc:docMk/>
            <pc:sldMk cId="1520567530" sldId="320"/>
            <ac:spMk id="8" creationId="{E5E1B919-B5E1-4EB6-984C-524B5F8DD59B}"/>
          </ac:spMkLst>
        </pc:spChg>
      </pc:sldChg>
      <pc:sldChg chg="modSp add mod">
        <pc:chgData name="Elsa" userId="160dd8e9-3ad0-4b87-9fb3-f9cd3f81260b" providerId="ADAL" clId="{AFCBCDE8-E47A-40A0-82E6-F912CFF51EB3}" dt="2020-04-27T17:00:33.313" v="1003" actId="20577"/>
        <pc:sldMkLst>
          <pc:docMk/>
          <pc:sldMk cId="3657780099" sldId="321"/>
        </pc:sldMkLst>
        <pc:spChg chg="mod">
          <ac:chgData name="Elsa" userId="160dd8e9-3ad0-4b87-9fb3-f9cd3f81260b" providerId="ADAL" clId="{AFCBCDE8-E47A-40A0-82E6-F912CFF51EB3}" dt="2020-04-27T16:48:34.903" v="790" actId="20577"/>
          <ac:spMkLst>
            <pc:docMk/>
            <pc:sldMk cId="3657780099" sldId="321"/>
            <ac:spMk id="2" creationId="{3C8468F0-CAC2-4801-B32E-14CE5FBC2DB0}"/>
          </ac:spMkLst>
        </pc:spChg>
        <pc:spChg chg="mod">
          <ac:chgData name="Elsa" userId="160dd8e9-3ad0-4b87-9fb3-f9cd3f81260b" providerId="ADAL" clId="{AFCBCDE8-E47A-40A0-82E6-F912CFF51EB3}" dt="2020-04-27T17:00:33.313" v="1003" actId="20577"/>
          <ac:spMkLst>
            <pc:docMk/>
            <pc:sldMk cId="3657780099" sldId="321"/>
            <ac:spMk id="3" creationId="{3C8C5EF7-D333-4765-A140-8156F111FB0B}"/>
          </ac:spMkLst>
        </pc:spChg>
      </pc:sldChg>
    </pc:docChg>
  </pc:docChgLst>
  <pc:docChgLst>
    <pc:chgData name="Drevon, Elsa" userId="S::elsa.drevon@fedecegeps.qc.ca::160dd8e9-3ad0-4b87-9fb3-f9cd3f81260b" providerId="AD" clId="Web-{1E11469C-DB35-922D-E7A8-EAF39A395C54}"/>
    <pc:docChg chg="modSld">
      <pc:chgData name="Drevon, Elsa" userId="S::elsa.drevon@fedecegeps.qc.ca::160dd8e9-3ad0-4b87-9fb3-f9cd3f81260b" providerId="AD" clId="Web-{1E11469C-DB35-922D-E7A8-EAF39A395C54}" dt="2020-04-28T12:39:07.752" v="3" actId="20577"/>
      <pc:docMkLst>
        <pc:docMk/>
      </pc:docMkLst>
      <pc:sldChg chg="modSp">
        <pc:chgData name="Drevon, Elsa" userId="S::elsa.drevon@fedecegeps.qc.ca::160dd8e9-3ad0-4b87-9fb3-f9cd3f81260b" providerId="AD" clId="Web-{1E11469C-DB35-922D-E7A8-EAF39A395C54}" dt="2020-04-28T12:39:07.736" v="2" actId="20577"/>
        <pc:sldMkLst>
          <pc:docMk/>
          <pc:sldMk cId="3288530358" sldId="299"/>
        </pc:sldMkLst>
        <pc:spChg chg="mod">
          <ac:chgData name="Drevon, Elsa" userId="S::elsa.drevon@fedecegeps.qc.ca::160dd8e9-3ad0-4b87-9fb3-f9cd3f81260b" providerId="AD" clId="Web-{1E11469C-DB35-922D-E7A8-EAF39A395C54}" dt="2020-04-28T12:39:07.736" v="2" actId="20577"/>
          <ac:spMkLst>
            <pc:docMk/>
            <pc:sldMk cId="3288530358" sldId="299"/>
            <ac:spMk id="3" creationId="{14A04378-11D2-437F-997C-93486BC4CC1A}"/>
          </ac:spMkLst>
        </pc:spChg>
      </pc:sldChg>
    </pc:docChg>
  </pc:docChgLst>
  <pc:docChgLst>
    <pc:chgData name="Bouchet, Jessica" userId="1d7596bf-2baf-47c6-ab24-fd89c6b4e892" providerId="ADAL" clId="{756A785C-425E-47CA-BA8C-6D45316C0343}"/>
    <pc:docChg chg="undo redo custSel mod addSld delSld modSld sldOrd modMainMaster">
      <pc:chgData name="Bouchet, Jessica" userId="1d7596bf-2baf-47c6-ab24-fd89c6b4e892" providerId="ADAL" clId="{756A785C-425E-47CA-BA8C-6D45316C0343}" dt="2020-05-05T19:48:56.594" v="2289" actId="20577"/>
      <pc:docMkLst>
        <pc:docMk/>
      </pc:docMkLst>
      <pc:sldChg chg="addSp modSp del mod">
        <pc:chgData name="Bouchet, Jessica" userId="1d7596bf-2baf-47c6-ab24-fd89c6b4e892" providerId="ADAL" clId="{756A785C-425E-47CA-BA8C-6D45316C0343}" dt="2020-04-14T15:47:14.713" v="195" actId="47"/>
        <pc:sldMkLst>
          <pc:docMk/>
          <pc:sldMk cId="2386749804" sldId="256"/>
        </pc:sldMkLst>
        <pc:spChg chg="mod">
          <ac:chgData name="Bouchet, Jessica" userId="1d7596bf-2baf-47c6-ab24-fd89c6b4e892" providerId="ADAL" clId="{756A785C-425E-47CA-BA8C-6D45316C0343}" dt="2020-04-14T15:35:32.505" v="104" actId="404"/>
          <ac:spMkLst>
            <pc:docMk/>
            <pc:sldMk cId="2386749804" sldId="256"/>
            <ac:spMk id="2" creationId="{1B07AC78-0557-458B-A87A-AC84E8D6E004}"/>
          </ac:spMkLst>
        </pc:spChg>
        <pc:picChg chg="add mod">
          <ac:chgData name="Bouchet, Jessica" userId="1d7596bf-2baf-47c6-ab24-fd89c6b4e892" providerId="ADAL" clId="{756A785C-425E-47CA-BA8C-6D45316C0343}" dt="2020-04-14T15:46:28.562" v="190" actId="1076"/>
          <ac:picMkLst>
            <pc:docMk/>
            <pc:sldMk cId="2386749804" sldId="256"/>
            <ac:picMk id="5" creationId="{792073B9-B2D8-4A49-BDDB-119EECA38C10}"/>
          </ac:picMkLst>
        </pc:picChg>
        <pc:picChg chg="add mod">
          <ac:chgData name="Bouchet, Jessica" userId="1d7596bf-2baf-47c6-ab24-fd89c6b4e892" providerId="ADAL" clId="{756A785C-425E-47CA-BA8C-6D45316C0343}" dt="2020-04-14T15:46:26.737" v="188" actId="1035"/>
          <ac:picMkLst>
            <pc:docMk/>
            <pc:sldMk cId="2386749804" sldId="256"/>
            <ac:picMk id="7" creationId="{2A43907E-1B86-4B81-92F6-A4735233771F}"/>
          </ac:picMkLst>
        </pc:picChg>
      </pc:sldChg>
      <pc:sldChg chg="addSp delSp modSp mod setBg">
        <pc:chgData name="Bouchet, Jessica" userId="1d7596bf-2baf-47c6-ab24-fd89c6b4e892" providerId="ADAL" clId="{756A785C-425E-47CA-BA8C-6D45316C0343}" dt="2020-04-20T19:09:29.660" v="2130" actId="20577"/>
        <pc:sldMkLst>
          <pc:docMk/>
          <pc:sldMk cId="3665141791" sldId="257"/>
        </pc:sldMkLst>
        <pc:spChg chg="mod">
          <ac:chgData name="Bouchet, Jessica" userId="1d7596bf-2baf-47c6-ab24-fd89c6b4e892" providerId="ADAL" clId="{756A785C-425E-47CA-BA8C-6D45316C0343}" dt="2020-04-14T19:20:10.311" v="311" actId="27636"/>
          <ac:spMkLst>
            <pc:docMk/>
            <pc:sldMk cId="3665141791" sldId="257"/>
            <ac:spMk id="2" creationId="{245A30E8-424A-4AF8-9846-727A6FD676DE}"/>
          </ac:spMkLst>
        </pc:spChg>
        <pc:spChg chg="mod">
          <ac:chgData name="Bouchet, Jessica" userId="1d7596bf-2baf-47c6-ab24-fd89c6b4e892" providerId="ADAL" clId="{756A785C-425E-47CA-BA8C-6D45316C0343}" dt="2020-04-20T19:09:29.660" v="2130" actId="20577"/>
          <ac:spMkLst>
            <pc:docMk/>
            <pc:sldMk cId="3665141791" sldId="257"/>
            <ac:spMk id="3" creationId="{7D0393E2-4015-47E1-8B81-CE505511D7B9}"/>
          </ac:spMkLst>
        </pc:spChg>
        <pc:spChg chg="mod">
          <ac:chgData name="Bouchet, Jessica" userId="1d7596bf-2baf-47c6-ab24-fd89c6b4e892" providerId="ADAL" clId="{756A785C-425E-47CA-BA8C-6D45316C0343}" dt="2020-04-14T15:37:19.588" v="113" actId="26606"/>
          <ac:spMkLst>
            <pc:docMk/>
            <pc:sldMk cId="3665141791" sldId="257"/>
            <ac:spMk id="4" creationId="{CFB6C727-1844-46BA-910E-FAD796DF8AF4}"/>
          </ac:spMkLst>
        </pc:spChg>
        <pc:spChg chg="mod">
          <ac:chgData name="Bouchet, Jessica" userId="1d7596bf-2baf-47c6-ab24-fd89c6b4e892" providerId="ADAL" clId="{756A785C-425E-47CA-BA8C-6D45316C0343}" dt="2020-04-16T14:23:38.784" v="629" actId="1076"/>
          <ac:spMkLst>
            <pc:docMk/>
            <pc:sldMk cId="3665141791" sldId="257"/>
            <ac:spMk id="5" creationId="{3B8C2952-96BC-4B85-9FC6-51BBE7B611E8}"/>
          </ac:spMkLst>
        </pc:spChg>
        <pc:spChg chg="add del">
          <ac:chgData name="Bouchet, Jessica" userId="1d7596bf-2baf-47c6-ab24-fd89c6b4e892" providerId="ADAL" clId="{756A785C-425E-47CA-BA8C-6D45316C0343}" dt="2020-04-14T15:37:19.588" v="113" actId="26606"/>
          <ac:spMkLst>
            <pc:docMk/>
            <pc:sldMk cId="3665141791" sldId="257"/>
            <ac:spMk id="10" creationId="{E009DD9B-5EE2-4C0D-8B2B-351C8C102205}"/>
          </ac:spMkLst>
        </pc:spChg>
        <pc:spChg chg="add del">
          <ac:chgData name="Bouchet, Jessica" userId="1d7596bf-2baf-47c6-ab24-fd89c6b4e892" providerId="ADAL" clId="{756A785C-425E-47CA-BA8C-6D45316C0343}" dt="2020-04-14T15:37:19.588" v="113" actId="26606"/>
          <ac:spMkLst>
            <pc:docMk/>
            <pc:sldMk cId="3665141791" sldId="257"/>
            <ac:spMk id="12" creationId="{E720DB99-7745-4E75-9D96-AAB6D55C531E}"/>
          </ac:spMkLst>
        </pc:spChg>
        <pc:spChg chg="add del">
          <ac:chgData name="Bouchet, Jessica" userId="1d7596bf-2baf-47c6-ab24-fd89c6b4e892" providerId="ADAL" clId="{756A785C-425E-47CA-BA8C-6D45316C0343}" dt="2020-04-14T15:37:19.588" v="113" actId="26606"/>
          <ac:spMkLst>
            <pc:docMk/>
            <pc:sldMk cId="3665141791" sldId="257"/>
            <ac:spMk id="14" creationId="{D68803C4-E159-4360-B7BB-74205C8F782D}"/>
          </ac:spMkLst>
        </pc:spChg>
        <pc:spChg chg="add del">
          <ac:chgData name="Bouchet, Jessica" userId="1d7596bf-2baf-47c6-ab24-fd89c6b4e892" providerId="ADAL" clId="{756A785C-425E-47CA-BA8C-6D45316C0343}" dt="2020-04-14T15:37:19.588" v="113" actId="26606"/>
          <ac:spMkLst>
            <pc:docMk/>
            <pc:sldMk cId="3665141791" sldId="257"/>
            <ac:spMk id="16" creationId="{504B0465-3B07-49BF-BEA7-D81476246293}"/>
          </ac:spMkLst>
        </pc:spChg>
        <pc:spChg chg="add del">
          <ac:chgData name="Bouchet, Jessica" userId="1d7596bf-2baf-47c6-ab24-fd89c6b4e892" providerId="ADAL" clId="{756A785C-425E-47CA-BA8C-6D45316C0343}" dt="2020-04-14T15:37:19.588" v="113" actId="26606"/>
          <ac:spMkLst>
            <pc:docMk/>
            <pc:sldMk cId="3665141791" sldId="257"/>
            <ac:spMk id="18" creationId="{49B7FFA5-14CB-4A4F-9BCC-CA3AA5D9D276}"/>
          </ac:spMkLst>
        </pc:spChg>
        <pc:spChg chg="add del">
          <ac:chgData name="Bouchet, Jessica" userId="1d7596bf-2baf-47c6-ab24-fd89c6b4e892" providerId="ADAL" clId="{756A785C-425E-47CA-BA8C-6D45316C0343}" dt="2020-04-14T15:37:19.588" v="113" actId="26606"/>
          <ac:spMkLst>
            <pc:docMk/>
            <pc:sldMk cId="3665141791" sldId="257"/>
            <ac:spMk id="20" creationId="{04E48745-7512-4EC2-9E20-9092D12150CA}"/>
          </ac:spMkLst>
        </pc:spChg>
      </pc:sldChg>
      <pc:sldChg chg="modSp mod">
        <pc:chgData name="Bouchet, Jessica" userId="1d7596bf-2baf-47c6-ab24-fd89c6b4e892" providerId="ADAL" clId="{756A785C-425E-47CA-BA8C-6D45316C0343}" dt="2020-04-16T14:24:03.473" v="632" actId="20577"/>
        <pc:sldMkLst>
          <pc:docMk/>
          <pc:sldMk cId="3922898713" sldId="258"/>
        </pc:sldMkLst>
        <pc:spChg chg="mod">
          <ac:chgData name="Bouchet, Jessica" userId="1d7596bf-2baf-47c6-ab24-fd89c6b4e892" providerId="ADAL" clId="{756A785C-425E-47CA-BA8C-6D45316C0343}" dt="2020-04-14T15:07:47.558" v="59" actId="20577"/>
          <ac:spMkLst>
            <pc:docMk/>
            <pc:sldMk cId="3922898713" sldId="258"/>
            <ac:spMk id="3" creationId="{20EEC4A1-2BEC-4D3D-8E20-7D533EE814B2}"/>
          </ac:spMkLst>
        </pc:spChg>
        <pc:spChg chg="mod">
          <ac:chgData name="Bouchet, Jessica" userId="1d7596bf-2baf-47c6-ab24-fd89c6b4e892" providerId="ADAL" clId="{756A785C-425E-47CA-BA8C-6D45316C0343}" dt="2020-04-16T14:24:03.473" v="632" actId="20577"/>
          <ac:spMkLst>
            <pc:docMk/>
            <pc:sldMk cId="3922898713" sldId="258"/>
            <ac:spMk id="5" creationId="{B0B1CBB0-574F-4C3C-BD24-7D4EDD7BB3D4}"/>
          </ac:spMkLst>
        </pc:spChg>
      </pc:sldChg>
      <pc:sldChg chg="modSp mod">
        <pc:chgData name="Bouchet, Jessica" userId="1d7596bf-2baf-47c6-ab24-fd89c6b4e892" providerId="ADAL" clId="{756A785C-425E-47CA-BA8C-6D45316C0343}" dt="2020-04-20T18:25:42.633" v="1921" actId="1036"/>
        <pc:sldMkLst>
          <pc:docMk/>
          <pc:sldMk cId="4027886797" sldId="259"/>
        </pc:sldMkLst>
        <pc:spChg chg="mod">
          <ac:chgData name="Bouchet, Jessica" userId="1d7596bf-2baf-47c6-ab24-fd89c6b4e892" providerId="ADAL" clId="{756A785C-425E-47CA-BA8C-6D45316C0343}" dt="2020-04-20T18:24:52.054" v="1903" actId="14100"/>
          <ac:spMkLst>
            <pc:docMk/>
            <pc:sldMk cId="4027886797" sldId="259"/>
            <ac:spMk id="3" creationId="{186FA5A4-A0C0-4236-85BE-8285CAB1A4C7}"/>
          </ac:spMkLst>
        </pc:spChg>
        <pc:spChg chg="mod">
          <ac:chgData name="Bouchet, Jessica" userId="1d7596bf-2baf-47c6-ab24-fd89c6b4e892" providerId="ADAL" clId="{756A785C-425E-47CA-BA8C-6D45316C0343}" dt="2020-04-20T18:25:42.633" v="1921" actId="1036"/>
          <ac:spMkLst>
            <pc:docMk/>
            <pc:sldMk cId="4027886797" sldId="259"/>
            <ac:spMk id="6" creationId="{DCED5E8C-07E2-447B-AA4C-6A8370ABE277}"/>
          </ac:spMkLst>
        </pc:spChg>
        <pc:spChg chg="mod">
          <ac:chgData name="Bouchet, Jessica" userId="1d7596bf-2baf-47c6-ab24-fd89c6b4e892" providerId="ADAL" clId="{756A785C-425E-47CA-BA8C-6D45316C0343}" dt="2020-04-16T14:24:08.020" v="633" actId="20577"/>
          <ac:spMkLst>
            <pc:docMk/>
            <pc:sldMk cId="4027886797" sldId="259"/>
            <ac:spMk id="7" creationId="{91E65EB4-F881-4990-A81C-82470E1E108B}"/>
          </ac:spMkLst>
        </pc:spChg>
      </pc:sldChg>
      <pc:sldChg chg="modSp mod">
        <pc:chgData name="Bouchet, Jessica" userId="1d7596bf-2baf-47c6-ab24-fd89c6b4e892" providerId="ADAL" clId="{756A785C-425E-47CA-BA8C-6D45316C0343}" dt="2020-04-16T14:23:48.295" v="630" actId="20577"/>
        <pc:sldMkLst>
          <pc:docMk/>
          <pc:sldMk cId="4251184506" sldId="260"/>
        </pc:sldMkLst>
        <pc:spChg chg="mod">
          <ac:chgData name="Bouchet, Jessica" userId="1d7596bf-2baf-47c6-ab24-fd89c6b4e892" providerId="ADAL" clId="{756A785C-425E-47CA-BA8C-6D45316C0343}" dt="2020-04-16T14:23:48.295" v="630" actId="20577"/>
          <ac:spMkLst>
            <pc:docMk/>
            <pc:sldMk cId="4251184506" sldId="260"/>
            <ac:spMk id="6" creationId="{07A3B90C-3545-402F-9C06-3930C8074A44}"/>
          </ac:spMkLst>
        </pc:spChg>
        <pc:picChg chg="mod">
          <ac:chgData name="Bouchet, Jessica" userId="1d7596bf-2baf-47c6-ab24-fd89c6b4e892" providerId="ADAL" clId="{756A785C-425E-47CA-BA8C-6D45316C0343}" dt="2020-04-14T19:52:00.524" v="350" actId="12788"/>
          <ac:picMkLst>
            <pc:docMk/>
            <pc:sldMk cId="4251184506" sldId="260"/>
            <ac:picMk id="4" creationId="{2C5DFD8D-025B-49CB-9CCC-340658289D0B}"/>
          </ac:picMkLst>
        </pc:picChg>
      </pc:sldChg>
      <pc:sldChg chg="addSp delSp modSp mod">
        <pc:chgData name="Bouchet, Jessica" userId="1d7596bf-2baf-47c6-ab24-fd89c6b4e892" providerId="ADAL" clId="{756A785C-425E-47CA-BA8C-6D45316C0343}" dt="2020-04-20T17:59:42.487" v="1828" actId="208"/>
        <pc:sldMkLst>
          <pc:docMk/>
          <pc:sldMk cId="3742170053" sldId="261"/>
        </pc:sldMkLst>
        <pc:spChg chg="mod">
          <ac:chgData name="Bouchet, Jessica" userId="1d7596bf-2baf-47c6-ab24-fd89c6b4e892" providerId="ADAL" clId="{756A785C-425E-47CA-BA8C-6D45316C0343}" dt="2020-04-16T18:02:23.948" v="919" actId="27636"/>
          <ac:spMkLst>
            <pc:docMk/>
            <pc:sldMk cId="3742170053" sldId="261"/>
            <ac:spMk id="3" creationId="{8CE1044C-5953-4D91-8199-965D4AB04526}"/>
          </ac:spMkLst>
        </pc:spChg>
        <pc:spChg chg="mod">
          <ac:chgData name="Bouchet, Jessica" userId="1d7596bf-2baf-47c6-ab24-fd89c6b4e892" providerId="ADAL" clId="{756A785C-425E-47CA-BA8C-6D45316C0343}" dt="2020-04-16T14:24:44.064" v="637" actId="14100"/>
          <ac:spMkLst>
            <pc:docMk/>
            <pc:sldMk cId="3742170053" sldId="261"/>
            <ac:spMk id="5" creationId="{40A768F4-D1C0-47C1-B9D4-B9E34F06CC83}"/>
          </ac:spMkLst>
        </pc:spChg>
        <pc:spChg chg="del mod">
          <ac:chgData name="Bouchet, Jessica" userId="1d7596bf-2baf-47c6-ab24-fd89c6b4e892" providerId="ADAL" clId="{756A785C-425E-47CA-BA8C-6D45316C0343}" dt="2020-04-16T18:02:37.469" v="920" actId="478"/>
          <ac:spMkLst>
            <pc:docMk/>
            <pc:sldMk cId="3742170053" sldId="261"/>
            <ac:spMk id="6" creationId="{19725A43-A2BF-406D-B04A-BA887CCF6589}"/>
          </ac:spMkLst>
        </pc:spChg>
        <pc:spChg chg="add mod">
          <ac:chgData name="Bouchet, Jessica" userId="1d7596bf-2baf-47c6-ab24-fd89c6b4e892" providerId="ADAL" clId="{756A785C-425E-47CA-BA8C-6D45316C0343}" dt="2020-04-16T18:02:40.859" v="923" actId="20577"/>
          <ac:spMkLst>
            <pc:docMk/>
            <pc:sldMk cId="3742170053" sldId="261"/>
            <ac:spMk id="7" creationId="{71D8BFEA-B45D-486E-AE4D-E08A12D0A72F}"/>
          </ac:spMkLst>
        </pc:spChg>
        <pc:cxnChg chg="add mod">
          <ac:chgData name="Bouchet, Jessica" userId="1d7596bf-2baf-47c6-ab24-fd89c6b4e892" providerId="ADAL" clId="{756A785C-425E-47CA-BA8C-6D45316C0343}" dt="2020-04-20T17:59:42.487" v="1828" actId="208"/>
          <ac:cxnSpMkLst>
            <pc:docMk/>
            <pc:sldMk cId="3742170053" sldId="261"/>
            <ac:cxnSpMk id="8" creationId="{C6807B13-A5A6-42F6-804A-5FC9D15517E8}"/>
          </ac:cxnSpMkLst>
        </pc:cxnChg>
      </pc:sldChg>
      <pc:sldChg chg="addSp delSp modSp mod setBg">
        <pc:chgData name="Bouchet, Jessica" userId="1d7596bf-2baf-47c6-ab24-fd89c6b4e892" providerId="ADAL" clId="{756A785C-425E-47CA-BA8C-6D45316C0343}" dt="2020-04-20T17:56:18.393" v="1816" actId="14100"/>
        <pc:sldMkLst>
          <pc:docMk/>
          <pc:sldMk cId="2384055165" sldId="262"/>
        </pc:sldMkLst>
        <pc:spChg chg="mod">
          <ac:chgData name="Bouchet, Jessica" userId="1d7596bf-2baf-47c6-ab24-fd89c6b4e892" providerId="ADAL" clId="{756A785C-425E-47CA-BA8C-6D45316C0343}" dt="2020-04-16T20:00:08.965" v="977" actId="26606"/>
          <ac:spMkLst>
            <pc:docMk/>
            <pc:sldMk cId="2384055165" sldId="262"/>
            <ac:spMk id="2" creationId="{F43AE0BA-3E14-4F48-A006-A3861EF37BA9}"/>
          </ac:spMkLst>
        </pc:spChg>
        <pc:spChg chg="mod">
          <ac:chgData name="Bouchet, Jessica" userId="1d7596bf-2baf-47c6-ab24-fd89c6b4e892" providerId="ADAL" clId="{756A785C-425E-47CA-BA8C-6D45316C0343}" dt="2020-04-20T17:56:18.393" v="1816" actId="14100"/>
          <ac:spMkLst>
            <pc:docMk/>
            <pc:sldMk cId="2384055165" sldId="262"/>
            <ac:spMk id="3" creationId="{013D5396-192C-483E-A245-C4FFE8DA6F8E}"/>
          </ac:spMkLst>
        </pc:spChg>
        <pc:spChg chg="mod">
          <ac:chgData name="Bouchet, Jessica" userId="1d7596bf-2baf-47c6-ab24-fd89c6b4e892" providerId="ADAL" clId="{756A785C-425E-47CA-BA8C-6D45316C0343}" dt="2020-04-16T20:00:08.965" v="977" actId="26606"/>
          <ac:spMkLst>
            <pc:docMk/>
            <pc:sldMk cId="2384055165" sldId="262"/>
            <ac:spMk id="4" creationId="{5D26955D-63E0-4B30-9874-CC80450C6522}"/>
          </ac:spMkLst>
        </pc:spChg>
        <pc:spChg chg="mod">
          <ac:chgData name="Bouchet, Jessica" userId="1d7596bf-2baf-47c6-ab24-fd89c6b4e892" providerId="ADAL" clId="{756A785C-425E-47CA-BA8C-6D45316C0343}" dt="2020-04-20T17:56:12.013" v="1815" actId="14100"/>
          <ac:spMkLst>
            <pc:docMk/>
            <pc:sldMk cId="2384055165" sldId="262"/>
            <ac:spMk id="5" creationId="{85CFA68E-FFC8-47B7-9F13-4A9BE9D2295B}"/>
          </ac:spMkLst>
        </pc:spChg>
        <pc:spChg chg="del mod">
          <ac:chgData name="Bouchet, Jessica" userId="1d7596bf-2baf-47c6-ab24-fd89c6b4e892" providerId="ADAL" clId="{756A785C-425E-47CA-BA8C-6D45316C0343}" dt="2020-04-16T20:01:08.642" v="990" actId="478"/>
          <ac:spMkLst>
            <pc:docMk/>
            <pc:sldMk cId="2384055165" sldId="262"/>
            <ac:spMk id="6" creationId="{0729DFC7-C179-42C5-9F59-9A26832EC7A9}"/>
          </ac:spMkLst>
        </pc:spChg>
        <pc:spChg chg="add">
          <ac:chgData name="Bouchet, Jessica" userId="1d7596bf-2baf-47c6-ab24-fd89c6b4e892" providerId="ADAL" clId="{756A785C-425E-47CA-BA8C-6D45316C0343}" dt="2020-04-16T20:00:08.965" v="977" actId="26606"/>
          <ac:spMkLst>
            <pc:docMk/>
            <pc:sldMk cId="2384055165" sldId="262"/>
            <ac:spMk id="11" creationId="{3C06EAFD-0C69-4B3B-BEA7-E7E11DDF9C43}"/>
          </ac:spMkLst>
        </pc:spChg>
        <pc:spChg chg="add mod">
          <ac:chgData name="Bouchet, Jessica" userId="1d7596bf-2baf-47c6-ab24-fd89c6b4e892" providerId="ADAL" clId="{756A785C-425E-47CA-BA8C-6D45316C0343}" dt="2020-04-20T17:56:04.120" v="1813" actId="14100"/>
          <ac:spMkLst>
            <pc:docMk/>
            <pc:sldMk cId="2384055165" sldId="262"/>
            <ac:spMk id="12" creationId="{89E92842-08CB-49D0-94B1-55D12A584D46}"/>
          </ac:spMkLst>
        </pc:spChg>
        <pc:spChg chg="add">
          <ac:chgData name="Bouchet, Jessica" userId="1d7596bf-2baf-47c6-ab24-fd89c6b4e892" providerId="ADAL" clId="{756A785C-425E-47CA-BA8C-6D45316C0343}" dt="2020-04-16T20:00:08.965" v="977" actId="26606"/>
          <ac:spMkLst>
            <pc:docMk/>
            <pc:sldMk cId="2384055165" sldId="262"/>
            <ac:spMk id="13" creationId="{A4066C89-42FB-4624-9AFE-3A31B36491B5}"/>
          </ac:spMkLst>
        </pc:spChg>
        <pc:spChg chg="add">
          <ac:chgData name="Bouchet, Jessica" userId="1d7596bf-2baf-47c6-ab24-fd89c6b4e892" providerId="ADAL" clId="{756A785C-425E-47CA-BA8C-6D45316C0343}" dt="2020-04-16T20:00:08.965" v="977" actId="26606"/>
          <ac:spMkLst>
            <pc:docMk/>
            <pc:sldMk cId="2384055165" sldId="262"/>
            <ac:spMk id="15" creationId="{BA218FBC-B2D6-48CA-9289-C4110162EDAD}"/>
          </ac:spMkLst>
        </pc:spChg>
        <pc:spChg chg="add">
          <ac:chgData name="Bouchet, Jessica" userId="1d7596bf-2baf-47c6-ab24-fd89c6b4e892" providerId="ADAL" clId="{756A785C-425E-47CA-BA8C-6D45316C0343}" dt="2020-04-16T20:00:08.965" v="977" actId="26606"/>
          <ac:spMkLst>
            <pc:docMk/>
            <pc:sldMk cId="2384055165" sldId="262"/>
            <ac:spMk id="17" creationId="{2DED9084-49DA-4911-ACB7-5F9E4DEFA039}"/>
          </ac:spMkLst>
        </pc:spChg>
      </pc:sldChg>
      <pc:sldChg chg="addSp delSp modSp mod">
        <pc:chgData name="Bouchet, Jessica" userId="1d7596bf-2baf-47c6-ab24-fd89c6b4e892" providerId="ADAL" clId="{756A785C-425E-47CA-BA8C-6D45316C0343}" dt="2020-04-20T17:56:38.575" v="1819" actId="1076"/>
        <pc:sldMkLst>
          <pc:docMk/>
          <pc:sldMk cId="722368719" sldId="263"/>
        </pc:sldMkLst>
        <pc:spChg chg="mod">
          <ac:chgData name="Bouchet, Jessica" userId="1d7596bf-2baf-47c6-ab24-fd89c6b4e892" providerId="ADAL" clId="{756A785C-425E-47CA-BA8C-6D45316C0343}" dt="2020-04-16T14:25:04.863" v="642" actId="20577"/>
          <ac:spMkLst>
            <pc:docMk/>
            <pc:sldMk cId="722368719" sldId="263"/>
            <ac:spMk id="4" creationId="{72664C8C-BE1F-4DF4-B3F2-6D1D31D9F28B}"/>
          </ac:spMkLst>
        </pc:spChg>
        <pc:spChg chg="add del mod">
          <ac:chgData name="Bouchet, Jessica" userId="1d7596bf-2baf-47c6-ab24-fd89c6b4e892" providerId="ADAL" clId="{756A785C-425E-47CA-BA8C-6D45316C0343}" dt="2020-04-16T20:04:01.514" v="1022"/>
          <ac:spMkLst>
            <pc:docMk/>
            <pc:sldMk cId="722368719" sldId="263"/>
            <ac:spMk id="5" creationId="{1DFA3AE4-EA59-4E62-A016-571229A161CF}"/>
          </ac:spMkLst>
        </pc:spChg>
        <pc:spChg chg="add del mod">
          <ac:chgData name="Bouchet, Jessica" userId="1d7596bf-2baf-47c6-ab24-fd89c6b4e892" providerId="ADAL" clId="{756A785C-425E-47CA-BA8C-6D45316C0343}" dt="2020-04-16T20:04:01.514" v="1022"/>
          <ac:spMkLst>
            <pc:docMk/>
            <pc:sldMk cId="722368719" sldId="263"/>
            <ac:spMk id="6" creationId="{6AD12200-B597-4D97-9716-2358347FC967}"/>
          </ac:spMkLst>
        </pc:spChg>
        <pc:spChg chg="add del mod">
          <ac:chgData name="Bouchet, Jessica" userId="1d7596bf-2baf-47c6-ab24-fd89c6b4e892" providerId="ADAL" clId="{756A785C-425E-47CA-BA8C-6D45316C0343}" dt="2020-04-20T17:56:38.575" v="1819" actId="1076"/>
          <ac:spMkLst>
            <pc:docMk/>
            <pc:sldMk cId="722368719" sldId="263"/>
            <ac:spMk id="9" creationId="{6FF24BE1-71DE-47F9-A462-D74D465BF52C}"/>
          </ac:spMkLst>
        </pc:spChg>
        <pc:picChg chg="mod">
          <ac:chgData name="Bouchet, Jessica" userId="1d7596bf-2baf-47c6-ab24-fd89c6b4e892" providerId="ADAL" clId="{756A785C-425E-47CA-BA8C-6D45316C0343}" dt="2020-04-16T20:05:24.066" v="1038" actId="1076"/>
          <ac:picMkLst>
            <pc:docMk/>
            <pc:sldMk cId="722368719" sldId="263"/>
            <ac:picMk id="7" creationId="{F2C8A4E2-A05E-49E6-93E2-DADC9FCED170}"/>
          </ac:picMkLst>
        </pc:picChg>
      </pc:sldChg>
      <pc:sldChg chg="modSp mod">
        <pc:chgData name="Bouchet, Jessica" userId="1d7596bf-2baf-47c6-ab24-fd89c6b4e892" providerId="ADAL" clId="{756A785C-425E-47CA-BA8C-6D45316C0343}" dt="2020-04-14T18:46:56.281" v="251" actId="27636"/>
        <pc:sldMkLst>
          <pc:docMk/>
          <pc:sldMk cId="3765984029" sldId="264"/>
        </pc:sldMkLst>
        <pc:spChg chg="mod">
          <ac:chgData name="Bouchet, Jessica" userId="1d7596bf-2baf-47c6-ab24-fd89c6b4e892" providerId="ADAL" clId="{756A785C-425E-47CA-BA8C-6D45316C0343}" dt="2020-04-14T18:46:56.281" v="251" actId="27636"/>
          <ac:spMkLst>
            <pc:docMk/>
            <pc:sldMk cId="3765984029" sldId="264"/>
            <ac:spMk id="2" creationId="{BD5D82D8-0A65-4D94-BCA3-624C57027FC4}"/>
          </ac:spMkLst>
        </pc:spChg>
        <pc:spChg chg="mod">
          <ac:chgData name="Bouchet, Jessica" userId="1d7596bf-2baf-47c6-ab24-fd89c6b4e892" providerId="ADAL" clId="{756A785C-425E-47CA-BA8C-6D45316C0343}" dt="2020-04-14T15:35:17.640" v="101"/>
          <ac:spMkLst>
            <pc:docMk/>
            <pc:sldMk cId="3765984029" sldId="264"/>
            <ac:spMk id="3" creationId="{6C326FBC-DC63-4042-9554-47D184BFB0BA}"/>
          </ac:spMkLst>
        </pc:spChg>
      </pc:sldChg>
      <pc:sldChg chg="addSp delSp modSp mod delDesignElem">
        <pc:chgData name="Bouchet, Jessica" userId="1d7596bf-2baf-47c6-ab24-fd89c6b4e892" providerId="ADAL" clId="{756A785C-425E-47CA-BA8C-6D45316C0343}" dt="2020-04-20T18:01:14.902" v="1865" actId="14100"/>
        <pc:sldMkLst>
          <pc:docMk/>
          <pc:sldMk cId="1225494689" sldId="265"/>
        </pc:sldMkLst>
        <pc:spChg chg="mod">
          <ac:chgData name="Bouchet, Jessica" userId="1d7596bf-2baf-47c6-ab24-fd89c6b4e892" providerId="ADAL" clId="{756A785C-425E-47CA-BA8C-6D45316C0343}" dt="2020-04-14T15:34:31.296" v="93" actId="1076"/>
          <ac:spMkLst>
            <pc:docMk/>
            <pc:sldMk cId="1225494689" sldId="265"/>
            <ac:spMk id="8" creationId="{FB5560C3-B8D2-4F25-BCC4-73DEE4351F88}"/>
          </ac:spMkLst>
        </pc:spChg>
        <pc:spChg chg="del">
          <ac:chgData name="Bouchet, Jessica" userId="1d7596bf-2baf-47c6-ab24-fd89c6b4e892" providerId="ADAL" clId="{756A785C-425E-47CA-BA8C-6D45316C0343}" dt="2020-04-14T18:30:05.776" v="228"/>
          <ac:spMkLst>
            <pc:docMk/>
            <pc:sldMk cId="1225494689" sldId="265"/>
            <ac:spMk id="10" creationId="{3DFE545D-86C5-4F48-897C-C3AA8FBE3DE1}"/>
          </ac:spMkLst>
        </pc:spChg>
        <pc:cxnChg chg="add mod">
          <ac:chgData name="Bouchet, Jessica" userId="1d7596bf-2baf-47c6-ab24-fd89c6b4e892" providerId="ADAL" clId="{756A785C-425E-47CA-BA8C-6D45316C0343}" dt="2020-04-20T18:01:14.902" v="1865" actId="14100"/>
          <ac:cxnSpMkLst>
            <pc:docMk/>
            <pc:sldMk cId="1225494689" sldId="265"/>
            <ac:cxnSpMk id="6" creationId="{F084D772-74B2-4668-A386-2583A8263CED}"/>
          </ac:cxnSpMkLst>
        </pc:cxnChg>
      </pc:sldChg>
      <pc:sldChg chg="addSp delSp modSp mod setBg setClrOvrMap">
        <pc:chgData name="Bouchet, Jessica" userId="1d7596bf-2baf-47c6-ab24-fd89c6b4e892" providerId="ADAL" clId="{756A785C-425E-47CA-BA8C-6D45316C0343}" dt="2020-04-16T20:08:28.849" v="1080" actId="1076"/>
        <pc:sldMkLst>
          <pc:docMk/>
          <pc:sldMk cId="671675500" sldId="266"/>
        </pc:sldMkLst>
        <pc:spChg chg="mod">
          <ac:chgData name="Bouchet, Jessica" userId="1d7596bf-2baf-47c6-ab24-fd89c6b4e892" providerId="ADAL" clId="{756A785C-425E-47CA-BA8C-6D45316C0343}" dt="2020-04-16T20:06:12.276" v="1048" actId="26606"/>
          <ac:spMkLst>
            <pc:docMk/>
            <pc:sldMk cId="671675500" sldId="266"/>
            <ac:spMk id="2" creationId="{74DEE305-FD98-4222-B190-AA82002E17CC}"/>
          </ac:spMkLst>
        </pc:spChg>
        <pc:spChg chg="add del mod">
          <ac:chgData name="Bouchet, Jessica" userId="1d7596bf-2baf-47c6-ab24-fd89c6b4e892" providerId="ADAL" clId="{756A785C-425E-47CA-BA8C-6D45316C0343}" dt="2020-04-16T19:56:24.371" v="963"/>
          <ac:spMkLst>
            <pc:docMk/>
            <pc:sldMk cId="671675500" sldId="266"/>
            <ac:spMk id="3" creationId="{6BB79D52-016D-44EA-A8D4-321E570CC226}"/>
          </ac:spMkLst>
        </pc:spChg>
        <pc:spChg chg="mod ord">
          <ac:chgData name="Bouchet, Jessica" userId="1d7596bf-2baf-47c6-ab24-fd89c6b4e892" providerId="ADAL" clId="{756A785C-425E-47CA-BA8C-6D45316C0343}" dt="2020-04-16T20:06:12.276" v="1048" actId="26606"/>
          <ac:spMkLst>
            <pc:docMk/>
            <pc:sldMk cId="671675500" sldId="266"/>
            <ac:spMk id="4" creationId="{378F45C1-B10B-4828-AA2F-F31487C69117}"/>
          </ac:spMkLst>
        </pc:spChg>
        <pc:spChg chg="add del mod">
          <ac:chgData name="Bouchet, Jessica" userId="1d7596bf-2baf-47c6-ab24-fd89c6b4e892" providerId="ADAL" clId="{756A785C-425E-47CA-BA8C-6D45316C0343}" dt="2020-04-16T20:06:12.276" v="1048" actId="26606"/>
          <ac:spMkLst>
            <pc:docMk/>
            <pc:sldMk cId="671675500" sldId="266"/>
            <ac:spMk id="5" creationId="{5539A34D-14A6-42CB-8633-556AE893B92F}"/>
          </ac:spMkLst>
        </pc:spChg>
        <pc:spChg chg="mod">
          <ac:chgData name="Bouchet, Jessica" userId="1d7596bf-2baf-47c6-ab24-fd89c6b4e892" providerId="ADAL" clId="{756A785C-425E-47CA-BA8C-6D45316C0343}" dt="2020-04-16T20:08:28.849" v="1080" actId="1076"/>
          <ac:spMkLst>
            <pc:docMk/>
            <pc:sldMk cId="671675500" sldId="266"/>
            <ac:spMk id="6" creationId="{AC6A307B-E40B-4FE9-B340-A924D96797F7}"/>
          </ac:spMkLst>
        </pc:spChg>
        <pc:spChg chg="add del mod">
          <ac:chgData name="Bouchet, Jessica" userId="1d7596bf-2baf-47c6-ab24-fd89c6b4e892" providerId="ADAL" clId="{756A785C-425E-47CA-BA8C-6D45316C0343}" dt="2020-04-16T19:56:24.371" v="963"/>
          <ac:spMkLst>
            <pc:docMk/>
            <pc:sldMk cId="671675500" sldId="266"/>
            <ac:spMk id="7" creationId="{4D50AF81-0374-451F-B489-8E1D2B2D7368}"/>
          </ac:spMkLst>
        </pc:spChg>
        <pc:spChg chg="add del">
          <ac:chgData name="Bouchet, Jessica" userId="1d7596bf-2baf-47c6-ab24-fd89c6b4e892" providerId="ADAL" clId="{756A785C-425E-47CA-BA8C-6D45316C0343}" dt="2020-04-16T19:54:15.718" v="944" actId="26606"/>
          <ac:spMkLst>
            <pc:docMk/>
            <pc:sldMk cId="671675500" sldId="266"/>
            <ac:spMk id="8" creationId="{A486648D-901F-431C-8FFE-6455ADDACFB4}"/>
          </ac:spMkLst>
        </pc:spChg>
        <pc:spChg chg="add del">
          <ac:chgData name="Bouchet, Jessica" userId="1d7596bf-2baf-47c6-ab24-fd89c6b4e892" providerId="ADAL" clId="{756A785C-425E-47CA-BA8C-6D45316C0343}" dt="2020-04-16T19:54:15.718" v="944" actId="26606"/>
          <ac:spMkLst>
            <pc:docMk/>
            <pc:sldMk cId="671675500" sldId="266"/>
            <ac:spMk id="9" creationId="{328E7ECE-D1D9-4A45-83E3-B3AAC21AF50D}"/>
          </ac:spMkLst>
        </pc:spChg>
        <pc:spChg chg="add del">
          <ac:chgData name="Bouchet, Jessica" userId="1d7596bf-2baf-47c6-ab24-fd89c6b4e892" providerId="ADAL" clId="{756A785C-425E-47CA-BA8C-6D45316C0343}" dt="2020-04-16T19:54:15.718" v="944" actId="26606"/>
          <ac:spMkLst>
            <pc:docMk/>
            <pc:sldMk cId="671675500" sldId="266"/>
            <ac:spMk id="10" creationId="{F2299C5D-8E7A-4F30-B5A0-E61C1AF51DD8}"/>
          </ac:spMkLst>
        </pc:spChg>
        <pc:spChg chg="add del">
          <ac:chgData name="Bouchet, Jessica" userId="1d7596bf-2baf-47c6-ab24-fd89c6b4e892" providerId="ADAL" clId="{756A785C-425E-47CA-BA8C-6D45316C0343}" dt="2020-04-16T19:52:36.287" v="942" actId="26606"/>
          <ac:spMkLst>
            <pc:docMk/>
            <pc:sldMk cId="671675500" sldId="266"/>
            <ac:spMk id="11" creationId="{56B66E70-9451-4286-A0C2-6CF108FE8143}"/>
          </ac:spMkLst>
        </pc:spChg>
        <pc:spChg chg="add del">
          <ac:chgData name="Bouchet, Jessica" userId="1d7596bf-2baf-47c6-ab24-fd89c6b4e892" providerId="ADAL" clId="{756A785C-425E-47CA-BA8C-6D45316C0343}" dt="2020-04-16T19:54:35.433" v="946" actId="26606"/>
          <ac:spMkLst>
            <pc:docMk/>
            <pc:sldMk cId="671675500" sldId="266"/>
            <ac:spMk id="12" creationId="{4FCA88C2-C73C-4062-A097-8FBCE3090BEA}"/>
          </ac:spMkLst>
        </pc:spChg>
        <pc:spChg chg="add del">
          <ac:chgData name="Bouchet, Jessica" userId="1d7596bf-2baf-47c6-ab24-fd89c6b4e892" providerId="ADAL" clId="{756A785C-425E-47CA-BA8C-6D45316C0343}" dt="2020-04-16T19:52:36.287" v="942" actId="26606"/>
          <ac:spMkLst>
            <pc:docMk/>
            <pc:sldMk cId="671675500" sldId="266"/>
            <ac:spMk id="13" creationId="{2A4B0696-68E2-40ED-B597-4B8738754428}"/>
          </ac:spMkLst>
        </pc:spChg>
        <pc:spChg chg="add del">
          <ac:chgData name="Bouchet, Jessica" userId="1d7596bf-2baf-47c6-ab24-fd89c6b4e892" providerId="ADAL" clId="{756A785C-425E-47CA-BA8C-6D45316C0343}" dt="2020-04-16T19:54:35.433" v="946" actId="26606"/>
          <ac:spMkLst>
            <pc:docMk/>
            <pc:sldMk cId="671675500" sldId="266"/>
            <ac:spMk id="14" creationId="{83981C21-E132-4402-B31B-D725C1CE77D2}"/>
          </ac:spMkLst>
        </pc:spChg>
        <pc:spChg chg="add del">
          <ac:chgData name="Bouchet, Jessica" userId="1d7596bf-2baf-47c6-ab24-fd89c6b4e892" providerId="ADAL" clId="{756A785C-425E-47CA-BA8C-6D45316C0343}" dt="2020-04-16T19:52:36.287" v="942" actId="26606"/>
          <ac:spMkLst>
            <pc:docMk/>
            <pc:sldMk cId="671675500" sldId="266"/>
            <ac:spMk id="15" creationId="{A19EF1B4-0F49-44D2-AE21-263819BFBC9B}"/>
          </ac:spMkLst>
        </pc:spChg>
        <pc:spChg chg="add del">
          <ac:chgData name="Bouchet, Jessica" userId="1d7596bf-2baf-47c6-ab24-fd89c6b4e892" providerId="ADAL" clId="{756A785C-425E-47CA-BA8C-6D45316C0343}" dt="2020-04-16T19:54:35.433" v="946" actId="26606"/>
          <ac:spMkLst>
            <pc:docMk/>
            <pc:sldMk cId="671675500" sldId="266"/>
            <ac:spMk id="16" creationId="{6A685C77-4E84-486A-9AE5-F3635BE98EFB}"/>
          </ac:spMkLst>
        </pc:spChg>
        <pc:spChg chg="add del">
          <ac:chgData name="Bouchet, Jessica" userId="1d7596bf-2baf-47c6-ab24-fd89c6b4e892" providerId="ADAL" clId="{756A785C-425E-47CA-BA8C-6D45316C0343}" dt="2020-04-16T19:54:35.433" v="946" actId="26606"/>
          <ac:spMkLst>
            <pc:docMk/>
            <pc:sldMk cId="671675500" sldId="266"/>
            <ac:spMk id="18" creationId="{E55C1C3E-5158-47F3-8FD9-14B22C3E6EAD}"/>
          </ac:spMkLst>
        </pc:spChg>
        <pc:spChg chg="add del">
          <ac:chgData name="Bouchet, Jessica" userId="1d7596bf-2baf-47c6-ab24-fd89c6b4e892" providerId="ADAL" clId="{756A785C-425E-47CA-BA8C-6D45316C0343}" dt="2020-04-16T19:56:24.367" v="960" actId="26606"/>
          <ac:spMkLst>
            <pc:docMk/>
            <pc:sldMk cId="671675500" sldId="266"/>
            <ac:spMk id="19" creationId="{BA218FBC-B2D6-48CA-9289-C4110162EDAD}"/>
          </ac:spMkLst>
        </pc:spChg>
        <pc:spChg chg="add del">
          <ac:chgData name="Bouchet, Jessica" userId="1d7596bf-2baf-47c6-ab24-fd89c6b4e892" providerId="ADAL" clId="{756A785C-425E-47CA-BA8C-6D45316C0343}" dt="2020-04-16T19:54:47.774" v="948" actId="26606"/>
          <ac:spMkLst>
            <pc:docMk/>
            <pc:sldMk cId="671675500" sldId="266"/>
            <ac:spMk id="20" creationId="{56B66E70-9451-4286-A0C2-6CF108FE8143}"/>
          </ac:spMkLst>
        </pc:spChg>
        <pc:spChg chg="add del">
          <ac:chgData name="Bouchet, Jessica" userId="1d7596bf-2baf-47c6-ab24-fd89c6b4e892" providerId="ADAL" clId="{756A785C-425E-47CA-BA8C-6D45316C0343}" dt="2020-04-16T19:54:47.774" v="948" actId="26606"/>
          <ac:spMkLst>
            <pc:docMk/>
            <pc:sldMk cId="671675500" sldId="266"/>
            <ac:spMk id="21" creationId="{2A4B0696-68E2-40ED-B597-4B8738754428}"/>
          </ac:spMkLst>
        </pc:spChg>
        <pc:spChg chg="add del">
          <ac:chgData name="Bouchet, Jessica" userId="1d7596bf-2baf-47c6-ab24-fd89c6b4e892" providerId="ADAL" clId="{756A785C-425E-47CA-BA8C-6D45316C0343}" dt="2020-04-16T19:54:47.774" v="948" actId="26606"/>
          <ac:spMkLst>
            <pc:docMk/>
            <pc:sldMk cId="671675500" sldId="266"/>
            <ac:spMk id="22" creationId="{A19EF1B4-0F49-44D2-AE21-263819BFBC9B}"/>
          </ac:spMkLst>
        </pc:spChg>
        <pc:spChg chg="add del mod">
          <ac:chgData name="Bouchet, Jessica" userId="1d7596bf-2baf-47c6-ab24-fd89c6b4e892" providerId="ADAL" clId="{756A785C-425E-47CA-BA8C-6D45316C0343}" dt="2020-04-16T19:56:24.370" v="962"/>
          <ac:spMkLst>
            <pc:docMk/>
            <pc:sldMk cId="671675500" sldId="266"/>
            <ac:spMk id="25" creationId="{AF12C8DD-0131-4AAF-94B3-C84D25BE8804}"/>
          </ac:spMkLst>
        </pc:spChg>
        <pc:spChg chg="add del mod">
          <ac:chgData name="Bouchet, Jessica" userId="1d7596bf-2baf-47c6-ab24-fd89c6b4e892" providerId="ADAL" clId="{756A785C-425E-47CA-BA8C-6D45316C0343}" dt="2020-04-16T19:56:24.370" v="962"/>
          <ac:spMkLst>
            <pc:docMk/>
            <pc:sldMk cId="671675500" sldId="266"/>
            <ac:spMk id="26" creationId="{CFE04E04-9DFC-4DCD-A9EF-3471C2FD4693}"/>
          </ac:spMkLst>
        </pc:spChg>
        <pc:spChg chg="add del">
          <ac:chgData name="Bouchet, Jessica" userId="1d7596bf-2baf-47c6-ab24-fd89c6b4e892" providerId="ADAL" clId="{756A785C-425E-47CA-BA8C-6D45316C0343}" dt="2020-04-16T19:56:24.367" v="960" actId="26606"/>
          <ac:spMkLst>
            <pc:docMk/>
            <pc:sldMk cId="671675500" sldId="266"/>
            <ac:spMk id="29" creationId="{3C06EAFD-0C69-4B3B-BEA7-E7E11DDF9C43}"/>
          </ac:spMkLst>
        </pc:spChg>
        <pc:spChg chg="add del">
          <ac:chgData name="Bouchet, Jessica" userId="1d7596bf-2baf-47c6-ab24-fd89c6b4e892" providerId="ADAL" clId="{756A785C-425E-47CA-BA8C-6D45316C0343}" dt="2020-04-16T19:56:24.367" v="960" actId="26606"/>
          <ac:spMkLst>
            <pc:docMk/>
            <pc:sldMk cId="671675500" sldId="266"/>
            <ac:spMk id="30" creationId="{A4066C89-42FB-4624-9AFE-3A31B36491B5}"/>
          </ac:spMkLst>
        </pc:spChg>
        <pc:spChg chg="add del">
          <ac:chgData name="Bouchet, Jessica" userId="1d7596bf-2baf-47c6-ab24-fd89c6b4e892" providerId="ADAL" clId="{756A785C-425E-47CA-BA8C-6D45316C0343}" dt="2020-04-16T19:56:24.367" v="960" actId="26606"/>
          <ac:spMkLst>
            <pc:docMk/>
            <pc:sldMk cId="671675500" sldId="266"/>
            <ac:spMk id="31" creationId="{2DED9084-49DA-4911-ACB7-5F9E4DEFA039}"/>
          </ac:spMkLst>
        </pc:spChg>
        <pc:spChg chg="add del mod">
          <ac:chgData name="Bouchet, Jessica" userId="1d7596bf-2baf-47c6-ab24-fd89c6b4e892" providerId="ADAL" clId="{756A785C-425E-47CA-BA8C-6D45316C0343}" dt="2020-04-16T20:06:31.658" v="1053" actId="478"/>
          <ac:spMkLst>
            <pc:docMk/>
            <pc:sldMk cId="671675500" sldId="266"/>
            <ac:spMk id="32" creationId="{3934DD7D-615B-4643-BC68-156566EF6D1C}"/>
          </ac:spMkLst>
        </pc:spChg>
        <pc:spChg chg="add del mod">
          <ac:chgData name="Bouchet, Jessica" userId="1d7596bf-2baf-47c6-ab24-fd89c6b4e892" providerId="ADAL" clId="{756A785C-425E-47CA-BA8C-6D45316C0343}" dt="2020-04-16T20:06:46.438" v="1057" actId="478"/>
          <ac:spMkLst>
            <pc:docMk/>
            <pc:sldMk cId="671675500" sldId="266"/>
            <ac:spMk id="34" creationId="{1F7E7A43-9F98-4B9E-AFFF-7BCFE1EC128A}"/>
          </ac:spMkLst>
        </pc:spChg>
        <pc:spChg chg="add del">
          <ac:chgData name="Bouchet, Jessica" userId="1d7596bf-2baf-47c6-ab24-fd89c6b4e892" providerId="ADAL" clId="{756A785C-425E-47CA-BA8C-6D45316C0343}" dt="2020-04-16T20:06:12.276" v="1048" actId="26606"/>
          <ac:spMkLst>
            <pc:docMk/>
            <pc:sldMk cId="671675500" sldId="266"/>
            <ac:spMk id="37" creationId="{3C06EAFD-0C69-4B3B-BEA7-E7E11DDF9C43}"/>
          </ac:spMkLst>
        </pc:spChg>
        <pc:spChg chg="add del">
          <ac:chgData name="Bouchet, Jessica" userId="1d7596bf-2baf-47c6-ab24-fd89c6b4e892" providerId="ADAL" clId="{756A785C-425E-47CA-BA8C-6D45316C0343}" dt="2020-04-16T20:06:12.276" v="1048" actId="26606"/>
          <ac:spMkLst>
            <pc:docMk/>
            <pc:sldMk cId="671675500" sldId="266"/>
            <ac:spMk id="39" creationId="{A4066C89-42FB-4624-9AFE-3A31B36491B5}"/>
          </ac:spMkLst>
        </pc:spChg>
        <pc:spChg chg="add mod">
          <ac:chgData name="Bouchet, Jessica" userId="1d7596bf-2baf-47c6-ab24-fd89c6b4e892" providerId="ADAL" clId="{756A785C-425E-47CA-BA8C-6D45316C0343}" dt="2020-04-16T20:08:28.849" v="1080" actId="1076"/>
          <ac:spMkLst>
            <pc:docMk/>
            <pc:sldMk cId="671675500" sldId="266"/>
            <ac:spMk id="40" creationId="{ECE40F1C-BCD9-467A-8B0E-B6755411FF2B}"/>
          </ac:spMkLst>
        </pc:spChg>
        <pc:spChg chg="add del">
          <ac:chgData name="Bouchet, Jessica" userId="1d7596bf-2baf-47c6-ab24-fd89c6b4e892" providerId="ADAL" clId="{756A785C-425E-47CA-BA8C-6D45316C0343}" dt="2020-04-16T20:06:12.276" v="1048" actId="26606"/>
          <ac:spMkLst>
            <pc:docMk/>
            <pc:sldMk cId="671675500" sldId="266"/>
            <ac:spMk id="41" creationId="{BA218FBC-B2D6-48CA-9289-C4110162EDAD}"/>
          </ac:spMkLst>
        </pc:spChg>
        <pc:spChg chg="add del">
          <ac:chgData name="Bouchet, Jessica" userId="1d7596bf-2baf-47c6-ab24-fd89c6b4e892" providerId="ADAL" clId="{756A785C-425E-47CA-BA8C-6D45316C0343}" dt="2020-04-16T20:06:12.276" v="1048" actId="26606"/>
          <ac:spMkLst>
            <pc:docMk/>
            <pc:sldMk cId="671675500" sldId="266"/>
            <ac:spMk id="43" creationId="{2DED9084-49DA-4911-ACB7-5F9E4DEFA039}"/>
          </ac:spMkLst>
        </pc:spChg>
        <pc:grpChg chg="add del">
          <ac:chgData name="Bouchet, Jessica" userId="1d7596bf-2baf-47c6-ab24-fd89c6b4e892" providerId="ADAL" clId="{756A785C-425E-47CA-BA8C-6D45316C0343}" dt="2020-04-16T19:52:36.287" v="942" actId="26606"/>
          <ac:grpSpMkLst>
            <pc:docMk/>
            <pc:sldMk cId="671675500" sldId="266"/>
            <ac:grpSpMk id="17" creationId="{2B69B0BE-E00A-432A-98D1-A47B82C1636F}"/>
          </ac:grpSpMkLst>
        </pc:grpChg>
        <pc:grpChg chg="add del">
          <ac:chgData name="Bouchet, Jessica" userId="1d7596bf-2baf-47c6-ab24-fd89c6b4e892" providerId="ADAL" clId="{756A785C-425E-47CA-BA8C-6D45316C0343}" dt="2020-04-16T19:54:47.774" v="948" actId="26606"/>
          <ac:grpSpMkLst>
            <pc:docMk/>
            <pc:sldMk cId="671675500" sldId="266"/>
            <ac:grpSpMk id="23" creationId="{2B69B0BE-E00A-432A-98D1-A47B82C1636F}"/>
          </ac:grpSpMkLst>
        </pc:grpChg>
        <pc:grpChg chg="add del">
          <ac:chgData name="Bouchet, Jessica" userId="1d7596bf-2baf-47c6-ab24-fd89c6b4e892" providerId="ADAL" clId="{756A785C-425E-47CA-BA8C-6D45316C0343}" dt="2020-04-16T19:56:24.367" v="960" actId="26606"/>
          <ac:grpSpMkLst>
            <pc:docMk/>
            <pc:sldMk cId="671675500" sldId="266"/>
            <ac:grpSpMk id="24" creationId="{132FD491-28F3-42E7-AEBF-A9E3C462C92A}"/>
          </ac:grpSpMkLst>
        </pc:grpChg>
      </pc:sldChg>
      <pc:sldChg chg="addSp delSp modSp mod delDesignElem">
        <pc:chgData name="Bouchet, Jessica" userId="1d7596bf-2baf-47c6-ab24-fd89c6b4e892" providerId="ADAL" clId="{756A785C-425E-47CA-BA8C-6D45316C0343}" dt="2020-04-20T19:43:54.672" v="2171" actId="1036"/>
        <pc:sldMkLst>
          <pc:docMk/>
          <pc:sldMk cId="3773587595" sldId="267"/>
        </pc:sldMkLst>
        <pc:spChg chg="add del mod">
          <ac:chgData name="Bouchet, Jessica" userId="1d7596bf-2baf-47c6-ab24-fd89c6b4e892" providerId="ADAL" clId="{756A785C-425E-47CA-BA8C-6D45316C0343}" dt="2020-04-14T19:59:05.577" v="408" actId="1076"/>
          <ac:spMkLst>
            <pc:docMk/>
            <pc:sldMk cId="3773587595" sldId="267"/>
            <ac:spMk id="2" creationId="{9FFAF548-FE9C-4383-A581-1D4A0CD67C1D}"/>
          </ac:spMkLst>
        </pc:spChg>
        <pc:spChg chg="add del mod">
          <ac:chgData name="Bouchet, Jessica" userId="1d7596bf-2baf-47c6-ab24-fd89c6b4e892" providerId="ADAL" clId="{756A785C-425E-47CA-BA8C-6D45316C0343}" dt="2020-04-14T19:18:33.211" v="297"/>
          <ac:spMkLst>
            <pc:docMk/>
            <pc:sldMk cId="3773587595" sldId="267"/>
            <ac:spMk id="3" creationId="{6E39F096-80CA-40CB-8E76-740B4F70074A}"/>
          </ac:spMkLst>
        </pc:spChg>
        <pc:spChg chg="mod">
          <ac:chgData name="Bouchet, Jessica" userId="1d7596bf-2baf-47c6-ab24-fd89c6b4e892" providerId="ADAL" clId="{756A785C-425E-47CA-BA8C-6D45316C0343}" dt="2020-04-14T19:53:15.899" v="362" actId="26606"/>
          <ac:spMkLst>
            <pc:docMk/>
            <pc:sldMk cId="3773587595" sldId="267"/>
            <ac:spMk id="4" creationId="{ED481A7A-1F3C-4EBA-B7FB-380C14B40A7E}"/>
          </ac:spMkLst>
        </pc:spChg>
        <pc:spChg chg="add del mod">
          <ac:chgData name="Bouchet, Jessica" userId="1d7596bf-2baf-47c6-ab24-fd89c6b4e892" providerId="ADAL" clId="{756A785C-425E-47CA-BA8C-6D45316C0343}" dt="2020-04-14T19:19:09.327" v="304"/>
          <ac:spMkLst>
            <pc:docMk/>
            <pc:sldMk cId="3773587595" sldId="267"/>
            <ac:spMk id="6" creationId="{B9E2B4A1-7555-4141-B38D-5BF885DB01A2}"/>
          </ac:spMkLst>
        </pc:spChg>
        <pc:spChg chg="add del">
          <ac:chgData name="Bouchet, Jessica" userId="1d7596bf-2baf-47c6-ab24-fd89c6b4e892" providerId="ADAL" clId="{756A785C-425E-47CA-BA8C-6D45316C0343}" dt="2020-04-14T19:17:54.439" v="290" actId="26606"/>
          <ac:spMkLst>
            <pc:docMk/>
            <pc:sldMk cId="3773587595" sldId="267"/>
            <ac:spMk id="9" creationId="{E9DD6D25-73D7-4E21-A25F-56BC6E3B33FC}"/>
          </ac:spMkLst>
        </pc:spChg>
        <pc:spChg chg="add del">
          <ac:chgData name="Bouchet, Jessica" userId="1d7596bf-2baf-47c6-ab24-fd89c6b4e892" providerId="ADAL" clId="{756A785C-425E-47CA-BA8C-6D45316C0343}" dt="2020-04-14T19:52:43.719" v="357"/>
          <ac:spMkLst>
            <pc:docMk/>
            <pc:sldMk cId="3773587595" sldId="267"/>
            <ac:spMk id="10" creationId="{E9DD6D25-73D7-4E21-A25F-56BC6E3B33FC}"/>
          </ac:spMkLst>
        </pc:spChg>
        <pc:spChg chg="add del mod">
          <ac:chgData name="Bouchet, Jessica" userId="1d7596bf-2baf-47c6-ab24-fd89c6b4e892" providerId="ADAL" clId="{756A785C-425E-47CA-BA8C-6D45316C0343}" dt="2020-04-14T19:19:08.331" v="303" actId="478"/>
          <ac:spMkLst>
            <pc:docMk/>
            <pc:sldMk cId="3773587595" sldId="267"/>
            <ac:spMk id="19" creationId="{96C60C68-0C46-4F69-97BC-5FDC0861A6C5}"/>
          </ac:spMkLst>
        </pc:spChg>
        <pc:spChg chg="add del mod">
          <ac:chgData name="Bouchet, Jessica" userId="1d7596bf-2baf-47c6-ab24-fd89c6b4e892" providerId="ADAL" clId="{756A785C-425E-47CA-BA8C-6D45316C0343}" dt="2020-04-14T19:52:48.514" v="358" actId="478"/>
          <ac:spMkLst>
            <pc:docMk/>
            <pc:sldMk cId="3773587595" sldId="267"/>
            <ac:spMk id="20" creationId="{2E9785E3-DD22-4822-BD98-FB55568AA20F}"/>
          </ac:spMkLst>
        </pc:spChg>
        <pc:spChg chg="add del">
          <ac:chgData name="Bouchet, Jessica" userId="1d7596bf-2baf-47c6-ab24-fd89c6b4e892" providerId="ADAL" clId="{756A785C-425E-47CA-BA8C-6D45316C0343}" dt="2020-04-14T19:53:15.899" v="362" actId="26606"/>
          <ac:spMkLst>
            <pc:docMk/>
            <pc:sldMk cId="3773587595" sldId="267"/>
            <ac:spMk id="21" creationId="{E9DD6D25-73D7-4E21-A25F-56BC6E3B33FC}"/>
          </ac:spMkLst>
        </pc:spChg>
        <pc:grpChg chg="add del">
          <ac:chgData name="Bouchet, Jessica" userId="1d7596bf-2baf-47c6-ab24-fd89c6b4e892" providerId="ADAL" clId="{756A785C-425E-47CA-BA8C-6D45316C0343}" dt="2020-04-14T19:17:54.439" v="290" actId="26606"/>
          <ac:grpSpMkLst>
            <pc:docMk/>
            <pc:sldMk cId="3773587595" sldId="267"/>
            <ac:grpSpMk id="7" creationId="{766238F3-962C-47EF-BBD1-CFC421D3B8F4}"/>
          </ac:grpSpMkLst>
        </pc:grpChg>
        <pc:grpChg chg="add del">
          <ac:chgData name="Bouchet, Jessica" userId="1d7596bf-2baf-47c6-ab24-fd89c6b4e892" providerId="ADAL" clId="{756A785C-425E-47CA-BA8C-6D45316C0343}" dt="2020-04-14T19:53:15.899" v="362" actId="26606"/>
          <ac:grpSpMkLst>
            <pc:docMk/>
            <pc:sldMk cId="3773587595" sldId="267"/>
            <ac:grpSpMk id="8" creationId="{766238F3-962C-47EF-BBD1-CFC421D3B8F4}"/>
          </ac:grpSpMkLst>
        </pc:grpChg>
        <pc:grpChg chg="add del">
          <ac:chgData name="Bouchet, Jessica" userId="1d7596bf-2baf-47c6-ab24-fd89c6b4e892" providerId="ADAL" clId="{756A785C-425E-47CA-BA8C-6D45316C0343}" dt="2020-04-14T19:52:43.719" v="357"/>
          <ac:grpSpMkLst>
            <pc:docMk/>
            <pc:sldMk cId="3773587595" sldId="267"/>
            <ac:grpSpMk id="12" creationId="{35B8894B-4A72-427A-B1D1-C5AF5CBB23D7}"/>
          </ac:grpSpMkLst>
        </pc:grpChg>
        <pc:grpChg chg="add del">
          <ac:chgData name="Bouchet, Jessica" userId="1d7596bf-2baf-47c6-ab24-fd89c6b4e892" providerId="ADAL" clId="{756A785C-425E-47CA-BA8C-6D45316C0343}" dt="2020-04-14T19:17:54.439" v="290" actId="26606"/>
          <ac:grpSpMkLst>
            <pc:docMk/>
            <pc:sldMk cId="3773587595" sldId="267"/>
            <ac:grpSpMk id="16" creationId="{35B8894B-4A72-427A-B1D1-C5AF5CBB23D7}"/>
          </ac:grpSpMkLst>
        </pc:grpChg>
        <pc:grpChg chg="add del">
          <ac:chgData name="Bouchet, Jessica" userId="1d7596bf-2baf-47c6-ab24-fd89c6b4e892" providerId="ADAL" clId="{756A785C-425E-47CA-BA8C-6D45316C0343}" dt="2020-04-14T19:53:15.899" v="362" actId="26606"/>
          <ac:grpSpMkLst>
            <pc:docMk/>
            <pc:sldMk cId="3773587595" sldId="267"/>
            <ac:grpSpMk id="22" creationId="{35B8894B-4A72-427A-B1D1-C5AF5CBB23D7}"/>
          </ac:grpSpMkLst>
        </pc:grpChg>
        <pc:graphicFrameChg chg="mod ord modGraphic">
          <ac:chgData name="Bouchet, Jessica" userId="1d7596bf-2baf-47c6-ab24-fd89c6b4e892" providerId="ADAL" clId="{756A785C-425E-47CA-BA8C-6D45316C0343}" dt="2020-04-20T19:43:54.672" v="2171" actId="1036"/>
          <ac:graphicFrameMkLst>
            <pc:docMk/>
            <pc:sldMk cId="3773587595" sldId="267"/>
            <ac:graphicFrameMk id="5" creationId="{CD204B92-066E-42CA-A62D-20EE04759793}"/>
          </ac:graphicFrameMkLst>
        </pc:graphicFrameChg>
        <pc:cxnChg chg="add mod">
          <ac:chgData name="Bouchet, Jessica" userId="1d7596bf-2baf-47c6-ab24-fd89c6b4e892" providerId="ADAL" clId="{756A785C-425E-47CA-BA8C-6D45316C0343}" dt="2020-04-20T19:43:54.672" v="2171" actId="1036"/>
          <ac:cxnSpMkLst>
            <pc:docMk/>
            <pc:sldMk cId="3773587595" sldId="267"/>
            <ac:cxnSpMk id="24" creationId="{E40E21B1-5B31-416A-9A1B-A349C802E736}"/>
          </ac:cxnSpMkLst>
        </pc:cxnChg>
        <pc:cxnChg chg="add mod">
          <ac:chgData name="Bouchet, Jessica" userId="1d7596bf-2baf-47c6-ab24-fd89c6b4e892" providerId="ADAL" clId="{756A785C-425E-47CA-BA8C-6D45316C0343}" dt="2020-04-20T19:43:54.672" v="2171" actId="1036"/>
          <ac:cxnSpMkLst>
            <pc:docMk/>
            <pc:sldMk cId="3773587595" sldId="267"/>
            <ac:cxnSpMk id="25" creationId="{66A8C180-DF1B-40D1-80BA-A6D4EAF44F9F}"/>
          </ac:cxnSpMkLst>
        </pc:cxnChg>
        <pc:cxnChg chg="add mod">
          <ac:chgData name="Bouchet, Jessica" userId="1d7596bf-2baf-47c6-ab24-fd89c6b4e892" providerId="ADAL" clId="{756A785C-425E-47CA-BA8C-6D45316C0343}" dt="2020-04-20T19:43:54.672" v="2171" actId="1036"/>
          <ac:cxnSpMkLst>
            <pc:docMk/>
            <pc:sldMk cId="3773587595" sldId="267"/>
            <ac:cxnSpMk id="26" creationId="{DE232832-7AAF-4AD4-8913-FC8BD29699BB}"/>
          </ac:cxnSpMkLst>
        </pc:cxnChg>
        <pc:cxnChg chg="add mod">
          <ac:chgData name="Bouchet, Jessica" userId="1d7596bf-2baf-47c6-ab24-fd89c6b4e892" providerId="ADAL" clId="{756A785C-425E-47CA-BA8C-6D45316C0343}" dt="2020-04-20T19:43:54.672" v="2171" actId="1036"/>
          <ac:cxnSpMkLst>
            <pc:docMk/>
            <pc:sldMk cId="3773587595" sldId="267"/>
            <ac:cxnSpMk id="27" creationId="{A508F403-A826-4B7E-B6F6-8ECE2EAD8181}"/>
          </ac:cxnSpMkLst>
        </pc:cxnChg>
      </pc:sldChg>
      <pc:sldChg chg="addSp delSp modSp del mod">
        <pc:chgData name="Bouchet, Jessica" userId="1d7596bf-2baf-47c6-ab24-fd89c6b4e892" providerId="ADAL" clId="{756A785C-425E-47CA-BA8C-6D45316C0343}" dt="2020-04-16T20:10:28.332" v="1112" actId="47"/>
        <pc:sldMkLst>
          <pc:docMk/>
          <pc:sldMk cId="112824195" sldId="268"/>
        </pc:sldMkLst>
        <pc:spChg chg="mod">
          <ac:chgData name="Bouchet, Jessica" userId="1d7596bf-2baf-47c6-ab24-fd89c6b4e892" providerId="ADAL" clId="{756A785C-425E-47CA-BA8C-6D45316C0343}" dt="2020-04-16T14:25:21.393" v="645" actId="1076"/>
          <ac:spMkLst>
            <pc:docMk/>
            <pc:sldMk cId="112824195" sldId="268"/>
            <ac:spMk id="3" creationId="{F69CB9FD-F191-4202-9308-78A6A42D7309}"/>
          </ac:spMkLst>
        </pc:spChg>
        <pc:spChg chg="add del mod">
          <ac:chgData name="Bouchet, Jessica" userId="1d7596bf-2baf-47c6-ab24-fd89c6b4e892" providerId="ADAL" clId="{756A785C-425E-47CA-BA8C-6D45316C0343}" dt="2020-04-16T18:11:24.674" v="929"/>
          <ac:spMkLst>
            <pc:docMk/>
            <pc:sldMk cId="112824195" sldId="268"/>
            <ac:spMk id="5" creationId="{7D7BAA0E-597D-407F-9455-18EBD67F2685}"/>
          </ac:spMkLst>
        </pc:spChg>
        <pc:spChg chg="del">
          <ac:chgData name="Bouchet, Jessica" userId="1d7596bf-2baf-47c6-ab24-fd89c6b4e892" providerId="ADAL" clId="{756A785C-425E-47CA-BA8C-6D45316C0343}" dt="2020-04-14T19:19:26.681" v="305" actId="478"/>
          <ac:spMkLst>
            <pc:docMk/>
            <pc:sldMk cId="112824195" sldId="268"/>
            <ac:spMk id="6" creationId="{242993DA-1E6B-4AF3-9313-4585251F1C76}"/>
          </ac:spMkLst>
        </pc:spChg>
        <pc:spChg chg="add mod">
          <ac:chgData name="Bouchet, Jessica" userId="1d7596bf-2baf-47c6-ab24-fd89c6b4e892" providerId="ADAL" clId="{756A785C-425E-47CA-BA8C-6D45316C0343}" dt="2020-04-14T19:19:31.574" v="307"/>
          <ac:spMkLst>
            <pc:docMk/>
            <pc:sldMk cId="112824195" sldId="268"/>
            <ac:spMk id="7" creationId="{B6F45C04-A079-4220-B27B-D4E571E85CDF}"/>
          </ac:spMkLst>
        </pc:spChg>
        <pc:spChg chg="add del mod">
          <ac:chgData name="Bouchet, Jessica" userId="1d7596bf-2baf-47c6-ab24-fd89c6b4e892" providerId="ADAL" clId="{756A785C-425E-47CA-BA8C-6D45316C0343}" dt="2020-04-14T19:57:03.951" v="392" actId="478"/>
          <ac:spMkLst>
            <pc:docMk/>
            <pc:sldMk cId="112824195" sldId="268"/>
            <ac:spMk id="10" creationId="{263380AE-561F-4931-B323-0C57DB83B06C}"/>
          </ac:spMkLst>
        </pc:spChg>
        <pc:picChg chg="add del mod">
          <ac:chgData name="Bouchet, Jessica" userId="1d7596bf-2baf-47c6-ab24-fd89c6b4e892" providerId="ADAL" clId="{756A785C-425E-47CA-BA8C-6D45316C0343}" dt="2020-04-14T19:57:15.865" v="402" actId="1036"/>
          <ac:picMkLst>
            <pc:docMk/>
            <pc:sldMk cId="112824195" sldId="268"/>
            <ac:picMk id="4" creationId="{EC3275A7-DDF3-43A3-AB60-740B1B385066}"/>
          </ac:picMkLst>
        </pc:picChg>
        <pc:picChg chg="add mod">
          <ac:chgData name="Bouchet, Jessica" userId="1d7596bf-2baf-47c6-ab24-fd89c6b4e892" providerId="ADAL" clId="{756A785C-425E-47CA-BA8C-6D45316C0343}" dt="2020-04-14T19:56:30.037" v="387" actId="571"/>
          <ac:picMkLst>
            <pc:docMk/>
            <pc:sldMk cId="112824195" sldId="268"/>
            <ac:picMk id="8" creationId="{3373B94A-7A59-494A-8E71-E860AD0BCC24}"/>
          </ac:picMkLst>
        </pc:picChg>
      </pc:sldChg>
      <pc:sldChg chg="modSp mod">
        <pc:chgData name="Bouchet, Jessica" userId="1d7596bf-2baf-47c6-ab24-fd89c6b4e892" providerId="ADAL" clId="{756A785C-425E-47CA-BA8C-6D45316C0343}" dt="2020-04-16T20:10:42.290" v="1113" actId="12100"/>
        <pc:sldMkLst>
          <pc:docMk/>
          <pc:sldMk cId="1930296082" sldId="269"/>
        </pc:sldMkLst>
        <pc:spChg chg="mod">
          <ac:chgData name="Bouchet, Jessica" userId="1d7596bf-2baf-47c6-ab24-fd89c6b4e892" providerId="ADAL" clId="{756A785C-425E-47CA-BA8C-6D45316C0343}" dt="2020-04-14T18:46:56.312" v="253" actId="27636"/>
          <ac:spMkLst>
            <pc:docMk/>
            <pc:sldMk cId="1930296082" sldId="269"/>
            <ac:spMk id="2" creationId="{C02DBAA7-6E32-44D9-8DB5-3353E8CE97D1}"/>
          </ac:spMkLst>
        </pc:spChg>
        <pc:spChg chg="mod">
          <ac:chgData name="Bouchet, Jessica" userId="1d7596bf-2baf-47c6-ab24-fd89c6b4e892" providerId="ADAL" clId="{756A785C-425E-47CA-BA8C-6D45316C0343}" dt="2020-04-14T19:58:30.984" v="407" actId="6549"/>
          <ac:spMkLst>
            <pc:docMk/>
            <pc:sldMk cId="1930296082" sldId="269"/>
            <ac:spMk id="3" creationId="{03BB3211-3A44-4350-842E-61425F8BAF98}"/>
          </ac:spMkLst>
        </pc:spChg>
        <pc:graphicFrameChg chg="mod">
          <ac:chgData name="Bouchet, Jessica" userId="1d7596bf-2baf-47c6-ab24-fd89c6b4e892" providerId="ADAL" clId="{756A785C-425E-47CA-BA8C-6D45316C0343}" dt="2020-04-16T20:10:42.290" v="1113" actId="12100"/>
          <ac:graphicFrameMkLst>
            <pc:docMk/>
            <pc:sldMk cId="1930296082" sldId="269"/>
            <ac:graphicFrameMk id="6" creationId="{2B5C2E93-4730-4EE4-A4B2-5DCDF91EA38A}"/>
          </ac:graphicFrameMkLst>
        </pc:graphicFrameChg>
      </pc:sldChg>
      <pc:sldChg chg="addSp delSp modSp mod">
        <pc:chgData name="Bouchet, Jessica" userId="1d7596bf-2baf-47c6-ab24-fd89c6b4e892" providerId="ADAL" clId="{756A785C-425E-47CA-BA8C-6D45316C0343}" dt="2020-05-05T19:40:19.761" v="2235" actId="14100"/>
        <pc:sldMkLst>
          <pc:docMk/>
          <pc:sldMk cId="1339766623" sldId="270"/>
        </pc:sldMkLst>
        <pc:spChg chg="mod">
          <ac:chgData name="Bouchet, Jessica" userId="1d7596bf-2baf-47c6-ab24-fd89c6b4e892" providerId="ADAL" clId="{756A785C-425E-47CA-BA8C-6D45316C0343}" dt="2020-04-20T18:42:32.213" v="1928" actId="20577"/>
          <ac:spMkLst>
            <pc:docMk/>
            <pc:sldMk cId="1339766623" sldId="270"/>
            <ac:spMk id="3" creationId="{3D701D5F-816B-43FF-A561-8A9BB12290AE}"/>
          </ac:spMkLst>
        </pc:spChg>
        <pc:spChg chg="del mod">
          <ac:chgData name="Bouchet, Jessica" userId="1d7596bf-2baf-47c6-ab24-fd89c6b4e892" providerId="ADAL" clId="{756A785C-425E-47CA-BA8C-6D45316C0343}" dt="2020-04-17T13:18:13.062" v="1138" actId="478"/>
          <ac:spMkLst>
            <pc:docMk/>
            <pc:sldMk cId="1339766623" sldId="270"/>
            <ac:spMk id="5" creationId="{97C6D61D-FDBA-45FB-A510-D6CED97422DF}"/>
          </ac:spMkLst>
        </pc:spChg>
        <pc:spChg chg="mod">
          <ac:chgData name="Bouchet, Jessica" userId="1d7596bf-2baf-47c6-ab24-fd89c6b4e892" providerId="ADAL" clId="{756A785C-425E-47CA-BA8C-6D45316C0343}" dt="2020-05-05T19:39:45.879" v="2209" actId="1036"/>
          <ac:spMkLst>
            <pc:docMk/>
            <pc:sldMk cId="1339766623" sldId="270"/>
            <ac:spMk id="5" creationId="{AB828294-A5A7-41EB-9AE8-E1C77D95DB78}"/>
          </ac:spMkLst>
        </pc:spChg>
        <pc:spChg chg="add del mod">
          <ac:chgData name="Bouchet, Jessica" userId="1d7596bf-2baf-47c6-ab24-fd89c6b4e892" providerId="ADAL" clId="{756A785C-425E-47CA-BA8C-6D45316C0343}" dt="2020-04-17T13:17:33.416" v="1129"/>
          <ac:spMkLst>
            <pc:docMk/>
            <pc:sldMk cId="1339766623" sldId="270"/>
            <ac:spMk id="6" creationId="{D8E029AD-DAEE-40C7-99E9-A8912EE2A2C6}"/>
          </ac:spMkLst>
        </pc:spChg>
        <pc:spChg chg="add del mod">
          <ac:chgData name="Bouchet, Jessica" userId="1d7596bf-2baf-47c6-ab24-fd89c6b4e892" providerId="ADAL" clId="{756A785C-425E-47CA-BA8C-6D45316C0343}" dt="2020-04-17T13:17:33.416" v="1129"/>
          <ac:spMkLst>
            <pc:docMk/>
            <pc:sldMk cId="1339766623" sldId="270"/>
            <ac:spMk id="7" creationId="{754FFB7C-0A88-4E68-B5E9-E2F0939E7BFD}"/>
          </ac:spMkLst>
        </pc:spChg>
        <pc:spChg chg="add del mod">
          <ac:chgData name="Bouchet, Jessica" userId="1d7596bf-2baf-47c6-ab24-fd89c6b4e892" providerId="ADAL" clId="{756A785C-425E-47CA-BA8C-6D45316C0343}" dt="2020-04-17T13:17:33.416" v="1129"/>
          <ac:spMkLst>
            <pc:docMk/>
            <pc:sldMk cId="1339766623" sldId="270"/>
            <ac:spMk id="8" creationId="{4C8B283E-A519-4253-A06B-CF3F1C6EA4A7}"/>
          </ac:spMkLst>
        </pc:spChg>
        <pc:spChg chg="add del">
          <ac:chgData name="Bouchet, Jessica" userId="1d7596bf-2baf-47c6-ab24-fd89c6b4e892" providerId="ADAL" clId="{756A785C-425E-47CA-BA8C-6D45316C0343}" dt="2020-05-05T19:39:48.462" v="2210" actId="478"/>
          <ac:spMkLst>
            <pc:docMk/>
            <pc:sldMk cId="1339766623" sldId="270"/>
            <ac:spMk id="8" creationId="{ACC098C7-AF00-4028-AABC-C5DB36728B5E}"/>
          </ac:spMkLst>
        </pc:spChg>
        <pc:spChg chg="add del mod">
          <ac:chgData name="Bouchet, Jessica" userId="1d7596bf-2baf-47c6-ab24-fd89c6b4e892" providerId="ADAL" clId="{756A785C-425E-47CA-BA8C-6D45316C0343}" dt="2020-04-17T13:19:17.571" v="1148" actId="948"/>
          <ac:spMkLst>
            <pc:docMk/>
            <pc:sldMk cId="1339766623" sldId="270"/>
            <ac:spMk id="9" creationId="{3B2BCD3D-E307-4DC6-9514-1E7E9ECBD1F2}"/>
          </ac:spMkLst>
        </pc:spChg>
        <pc:spChg chg="add del mod">
          <ac:chgData name="Bouchet, Jessica" userId="1d7596bf-2baf-47c6-ab24-fd89c6b4e892" providerId="ADAL" clId="{756A785C-425E-47CA-BA8C-6D45316C0343}" dt="2020-05-05T19:39:55.935" v="2232" actId="478"/>
          <ac:spMkLst>
            <pc:docMk/>
            <pc:sldMk cId="1339766623" sldId="270"/>
            <ac:spMk id="10" creationId="{1D218EC8-A22D-41BB-8A3D-2BC70BFDB2CD}"/>
          </ac:spMkLst>
        </pc:spChg>
        <pc:spChg chg="add del mod">
          <ac:chgData name="Bouchet, Jessica" userId="1d7596bf-2baf-47c6-ab24-fd89c6b4e892" providerId="ADAL" clId="{756A785C-425E-47CA-BA8C-6D45316C0343}" dt="2020-04-17T13:18:04.762" v="1137" actId="478"/>
          <ac:spMkLst>
            <pc:docMk/>
            <pc:sldMk cId="1339766623" sldId="270"/>
            <ac:spMk id="11" creationId="{5CBA2D4F-D1CA-4485-A887-569570F735E7}"/>
          </ac:spMkLst>
        </pc:spChg>
        <pc:cxnChg chg="add mod">
          <ac:chgData name="Bouchet, Jessica" userId="1d7596bf-2baf-47c6-ab24-fd89c6b4e892" providerId="ADAL" clId="{756A785C-425E-47CA-BA8C-6D45316C0343}" dt="2020-05-05T19:40:19.761" v="2235" actId="14100"/>
          <ac:cxnSpMkLst>
            <pc:docMk/>
            <pc:sldMk cId="1339766623" sldId="270"/>
            <ac:cxnSpMk id="6" creationId="{2AED947E-5975-404D-96B7-CE2BE485FA7A}"/>
          </ac:cxnSpMkLst>
        </pc:cxnChg>
      </pc:sldChg>
      <pc:sldChg chg="addSp delSp modSp mod delDesignElem">
        <pc:chgData name="Bouchet, Jessica" userId="1d7596bf-2baf-47c6-ab24-fd89c6b4e892" providerId="ADAL" clId="{756A785C-425E-47CA-BA8C-6D45316C0343}" dt="2020-05-05T19:41:03.764" v="2241" actId="14100"/>
        <pc:sldMkLst>
          <pc:docMk/>
          <pc:sldMk cId="743373174" sldId="271"/>
        </pc:sldMkLst>
        <pc:spChg chg="mod">
          <ac:chgData name="Bouchet, Jessica" userId="1d7596bf-2baf-47c6-ab24-fd89c6b4e892" providerId="ADAL" clId="{756A785C-425E-47CA-BA8C-6D45316C0343}" dt="2020-04-14T19:59:31.001" v="412" actId="1076"/>
          <ac:spMkLst>
            <pc:docMk/>
            <pc:sldMk cId="743373174" sldId="271"/>
            <ac:spMk id="2" creationId="{D5443AD9-647A-49C4-89F7-E911F3188BDE}"/>
          </ac:spMkLst>
        </pc:spChg>
        <pc:spChg chg="add del mod">
          <ac:chgData name="Bouchet, Jessica" userId="1d7596bf-2baf-47c6-ab24-fd89c6b4e892" providerId="ADAL" clId="{756A785C-425E-47CA-BA8C-6D45316C0343}" dt="2020-04-14T19:59:24.317" v="411" actId="478"/>
          <ac:spMkLst>
            <pc:docMk/>
            <pc:sldMk cId="743373174" sldId="271"/>
            <ac:spMk id="3" creationId="{E484751F-FE3C-4498-8C83-CA56D558D346}"/>
          </ac:spMkLst>
        </pc:spChg>
        <pc:spChg chg="del">
          <ac:chgData name="Bouchet, Jessica" userId="1d7596bf-2baf-47c6-ab24-fd89c6b4e892" providerId="ADAL" clId="{756A785C-425E-47CA-BA8C-6D45316C0343}" dt="2020-04-14T19:59:21.365" v="410"/>
          <ac:spMkLst>
            <pc:docMk/>
            <pc:sldMk cId="743373174" sldId="271"/>
            <ac:spMk id="11" creationId="{E9DD6D25-73D7-4E21-A25F-56BC6E3B33FC}"/>
          </ac:spMkLst>
        </pc:spChg>
        <pc:spChg chg="mod">
          <ac:chgData name="Bouchet, Jessica" userId="1d7596bf-2baf-47c6-ab24-fd89c6b4e892" providerId="ADAL" clId="{756A785C-425E-47CA-BA8C-6D45316C0343}" dt="2020-05-05T19:41:03.764" v="2241" actId="14100"/>
          <ac:spMkLst>
            <pc:docMk/>
            <pc:sldMk cId="743373174" sldId="271"/>
            <ac:spMk id="20" creationId="{EFE50B14-C56E-4B90-B799-57C0856E197E}"/>
          </ac:spMkLst>
        </pc:spChg>
        <pc:grpChg chg="del">
          <ac:chgData name="Bouchet, Jessica" userId="1d7596bf-2baf-47c6-ab24-fd89c6b4e892" providerId="ADAL" clId="{756A785C-425E-47CA-BA8C-6D45316C0343}" dt="2020-04-14T19:59:21.365" v="410"/>
          <ac:grpSpMkLst>
            <pc:docMk/>
            <pc:sldMk cId="743373174" sldId="271"/>
            <ac:grpSpMk id="13" creationId="{35B8894B-4A72-427A-B1D1-C5AF5CBB23D7}"/>
          </ac:grpSpMkLst>
        </pc:grpChg>
        <pc:graphicFrameChg chg="mod">
          <ac:chgData name="Bouchet, Jessica" userId="1d7596bf-2baf-47c6-ab24-fd89c6b4e892" providerId="ADAL" clId="{756A785C-425E-47CA-BA8C-6D45316C0343}" dt="2020-04-20T18:44:03.008" v="1936" actId="20577"/>
          <ac:graphicFrameMkLst>
            <pc:docMk/>
            <pc:sldMk cId="743373174" sldId="271"/>
            <ac:graphicFrameMk id="6" creationId="{DD170C3A-1AA8-4712-AECE-B81AD01407CF}"/>
          </ac:graphicFrameMkLst>
        </pc:graphicFrameChg>
      </pc:sldChg>
      <pc:sldChg chg="modSp mod">
        <pc:chgData name="Bouchet, Jessica" userId="1d7596bf-2baf-47c6-ab24-fd89c6b4e892" providerId="ADAL" clId="{756A785C-425E-47CA-BA8C-6D45316C0343}" dt="2020-05-05T19:41:34.390" v="2245" actId="1035"/>
        <pc:sldMkLst>
          <pc:docMk/>
          <pc:sldMk cId="3024306944" sldId="272"/>
        </pc:sldMkLst>
        <pc:spChg chg="mod">
          <ac:chgData name="Bouchet, Jessica" userId="1d7596bf-2baf-47c6-ab24-fd89c6b4e892" providerId="ADAL" clId="{756A785C-425E-47CA-BA8C-6D45316C0343}" dt="2020-04-16T14:30:59.306" v="673" actId="20577"/>
          <ac:spMkLst>
            <pc:docMk/>
            <pc:sldMk cId="3024306944" sldId="272"/>
            <ac:spMk id="3" creationId="{897C1A73-25D6-4908-AB8D-E0809249A5AD}"/>
          </ac:spMkLst>
        </pc:spChg>
        <pc:spChg chg="mod">
          <ac:chgData name="Bouchet, Jessica" userId="1d7596bf-2baf-47c6-ab24-fd89c6b4e892" providerId="ADAL" clId="{756A785C-425E-47CA-BA8C-6D45316C0343}" dt="2020-05-05T19:41:34.390" v="2245" actId="1035"/>
          <ac:spMkLst>
            <pc:docMk/>
            <pc:sldMk cId="3024306944" sldId="272"/>
            <ac:spMk id="6" creationId="{3F9E5771-851A-4D54-863B-E82CBD3FFA6E}"/>
          </ac:spMkLst>
        </pc:spChg>
      </pc:sldChg>
      <pc:sldChg chg="addSp delSp modSp mod">
        <pc:chgData name="Bouchet, Jessica" userId="1d7596bf-2baf-47c6-ab24-fd89c6b4e892" providerId="ADAL" clId="{756A785C-425E-47CA-BA8C-6D45316C0343}" dt="2020-05-05T19:42:20.655" v="2255" actId="14100"/>
        <pc:sldMkLst>
          <pc:docMk/>
          <pc:sldMk cId="3990751192" sldId="273"/>
        </pc:sldMkLst>
        <pc:spChg chg="mod">
          <ac:chgData name="Bouchet, Jessica" userId="1d7596bf-2baf-47c6-ab24-fd89c6b4e892" providerId="ADAL" clId="{756A785C-425E-47CA-BA8C-6D45316C0343}" dt="2020-04-14T18:46:56.325" v="254" actId="27636"/>
          <ac:spMkLst>
            <pc:docMk/>
            <pc:sldMk cId="3990751192" sldId="273"/>
            <ac:spMk id="2" creationId="{9D799E84-441C-4A33-A052-BDC63B974CB2}"/>
          </ac:spMkLst>
        </pc:spChg>
        <pc:spChg chg="del mod">
          <ac:chgData name="Bouchet, Jessica" userId="1d7596bf-2baf-47c6-ab24-fd89c6b4e892" providerId="ADAL" clId="{756A785C-425E-47CA-BA8C-6D45316C0343}" dt="2020-04-16T15:14:58.638" v="849" actId="478"/>
          <ac:spMkLst>
            <pc:docMk/>
            <pc:sldMk cId="3990751192" sldId="273"/>
            <ac:spMk id="3" creationId="{36EB7280-A6CC-4609-9329-8D7D27DE0208}"/>
          </ac:spMkLst>
        </pc:spChg>
        <pc:spChg chg="add mod">
          <ac:chgData name="Bouchet, Jessica" userId="1d7596bf-2baf-47c6-ab24-fd89c6b4e892" providerId="ADAL" clId="{756A785C-425E-47CA-BA8C-6D45316C0343}" dt="2020-05-05T19:41:54.598" v="2247" actId="1076"/>
          <ac:spMkLst>
            <pc:docMk/>
            <pc:sldMk cId="3990751192" sldId="273"/>
            <ac:spMk id="5" creationId="{E628AFF6-8AAD-4D51-A2C6-15E175EC0749}"/>
          </ac:spMkLst>
        </pc:spChg>
        <pc:spChg chg="add del mod">
          <ac:chgData name="Bouchet, Jessica" userId="1d7596bf-2baf-47c6-ab24-fd89c6b4e892" providerId="ADAL" clId="{756A785C-425E-47CA-BA8C-6D45316C0343}" dt="2020-04-16T15:15:02.097" v="850" actId="478"/>
          <ac:spMkLst>
            <pc:docMk/>
            <pc:sldMk cId="3990751192" sldId="273"/>
            <ac:spMk id="8" creationId="{5281A2B1-6ABB-4842-8021-BCB905D667D8}"/>
          </ac:spMkLst>
        </pc:spChg>
        <pc:spChg chg="add del mod">
          <ac:chgData name="Bouchet, Jessica" userId="1d7596bf-2baf-47c6-ab24-fd89c6b4e892" providerId="ADAL" clId="{756A785C-425E-47CA-BA8C-6D45316C0343}" dt="2020-04-16T15:16:04.243" v="865" actId="478"/>
          <ac:spMkLst>
            <pc:docMk/>
            <pc:sldMk cId="3990751192" sldId="273"/>
            <ac:spMk id="9" creationId="{EA8AE925-F400-48AF-871E-EF57D3364B3D}"/>
          </ac:spMkLst>
        </pc:spChg>
        <pc:spChg chg="add del mod">
          <ac:chgData name="Bouchet, Jessica" userId="1d7596bf-2baf-47c6-ab24-fd89c6b4e892" providerId="ADAL" clId="{756A785C-425E-47CA-BA8C-6D45316C0343}" dt="2020-04-16T15:16:29.857" v="870" actId="478"/>
          <ac:spMkLst>
            <pc:docMk/>
            <pc:sldMk cId="3990751192" sldId="273"/>
            <ac:spMk id="10" creationId="{458E858C-A82C-4D33-9C1B-C9400F6E4EF0}"/>
          </ac:spMkLst>
        </pc:spChg>
        <pc:spChg chg="add del mod">
          <ac:chgData name="Bouchet, Jessica" userId="1d7596bf-2baf-47c6-ab24-fd89c6b4e892" providerId="ADAL" clId="{756A785C-425E-47CA-BA8C-6D45316C0343}" dt="2020-04-17T13:28:53.605" v="1187" actId="478"/>
          <ac:spMkLst>
            <pc:docMk/>
            <pc:sldMk cId="3990751192" sldId="273"/>
            <ac:spMk id="12" creationId="{E39314ED-384D-45B6-8A39-BA44147BFE2F}"/>
          </ac:spMkLst>
        </pc:spChg>
        <pc:spChg chg="add mod">
          <ac:chgData name="Bouchet, Jessica" userId="1d7596bf-2baf-47c6-ab24-fd89c6b4e892" providerId="ADAL" clId="{756A785C-425E-47CA-BA8C-6D45316C0343}" dt="2020-05-05T19:41:54.598" v="2247" actId="1076"/>
          <ac:spMkLst>
            <pc:docMk/>
            <pc:sldMk cId="3990751192" sldId="273"/>
            <ac:spMk id="13" creationId="{BA917C14-D735-4FB2-8ACB-BD95C2FEEC34}"/>
          </ac:spMkLst>
        </pc:spChg>
        <pc:spChg chg="mod">
          <ac:chgData name="Bouchet, Jessica" userId="1d7596bf-2baf-47c6-ab24-fd89c6b4e892" providerId="ADAL" clId="{756A785C-425E-47CA-BA8C-6D45316C0343}" dt="2020-05-05T19:42:20.655" v="2255" actId="14100"/>
          <ac:spMkLst>
            <pc:docMk/>
            <pc:sldMk cId="3990751192" sldId="273"/>
            <ac:spMk id="30" creationId="{D320993D-CB73-433E-95D6-A850F924E2BF}"/>
          </ac:spMkLst>
        </pc:spChg>
        <pc:graphicFrameChg chg="mod">
          <ac:chgData name="Bouchet, Jessica" userId="1d7596bf-2baf-47c6-ab24-fd89c6b4e892" providerId="ADAL" clId="{756A785C-425E-47CA-BA8C-6D45316C0343}" dt="2020-05-05T19:41:54.598" v="2247" actId="1076"/>
          <ac:graphicFrameMkLst>
            <pc:docMk/>
            <pc:sldMk cId="3990751192" sldId="273"/>
            <ac:graphicFrameMk id="6" creationId="{C5314E06-1563-402A-A53E-A6D4E2ADEEDE}"/>
          </ac:graphicFrameMkLst>
        </pc:graphicFrameChg>
        <pc:cxnChg chg="add del mod">
          <ac:chgData name="Bouchet, Jessica" userId="1d7596bf-2baf-47c6-ab24-fd89c6b4e892" providerId="ADAL" clId="{756A785C-425E-47CA-BA8C-6D45316C0343}" dt="2020-04-17T13:28:22.841" v="1182" actId="11529"/>
          <ac:cxnSpMkLst>
            <pc:docMk/>
            <pc:sldMk cId="3990751192" sldId="273"/>
            <ac:cxnSpMk id="7" creationId="{D779EB4A-2566-4FA3-87E6-4145A086B9AC}"/>
          </ac:cxnSpMkLst>
        </pc:cxnChg>
        <pc:cxnChg chg="add del mod">
          <ac:chgData name="Bouchet, Jessica" userId="1d7596bf-2baf-47c6-ab24-fd89c6b4e892" providerId="ADAL" clId="{756A785C-425E-47CA-BA8C-6D45316C0343}" dt="2020-04-17T13:28:22.288" v="1181" actId="11529"/>
          <ac:cxnSpMkLst>
            <pc:docMk/>
            <pc:sldMk cId="3990751192" sldId="273"/>
            <ac:cxnSpMk id="9" creationId="{51C9A4A1-A0CD-4981-8EC6-2BCAC6CB0109}"/>
          </ac:cxnSpMkLst>
        </pc:cxnChg>
        <pc:cxnChg chg="add del mod">
          <ac:chgData name="Bouchet, Jessica" userId="1d7596bf-2baf-47c6-ab24-fd89c6b4e892" providerId="ADAL" clId="{756A785C-425E-47CA-BA8C-6D45316C0343}" dt="2020-04-17T13:28:31.399" v="1184" actId="11529"/>
          <ac:cxnSpMkLst>
            <pc:docMk/>
            <pc:sldMk cId="3990751192" sldId="273"/>
            <ac:cxnSpMk id="11" creationId="{55ADC494-E6D7-49E3-B908-C7D9A77CDE78}"/>
          </ac:cxnSpMkLst>
        </pc:cxnChg>
      </pc:sldChg>
      <pc:sldChg chg="addSp delSp modSp mod delDesignElem">
        <pc:chgData name="Bouchet, Jessica" userId="1d7596bf-2baf-47c6-ab24-fd89c6b4e892" providerId="ADAL" clId="{756A785C-425E-47CA-BA8C-6D45316C0343}" dt="2020-04-20T18:47:33.465" v="1944" actId="20577"/>
        <pc:sldMkLst>
          <pc:docMk/>
          <pc:sldMk cId="3003444840" sldId="274"/>
        </pc:sldMkLst>
        <pc:spChg chg="mod">
          <ac:chgData name="Bouchet, Jessica" userId="1d7596bf-2baf-47c6-ab24-fd89c6b4e892" providerId="ADAL" clId="{756A785C-425E-47CA-BA8C-6D45316C0343}" dt="2020-04-16T15:28:14.704" v="880" actId="1076"/>
          <ac:spMkLst>
            <pc:docMk/>
            <pc:sldMk cId="3003444840" sldId="274"/>
            <ac:spMk id="2" creationId="{CF637D66-0043-4BE5-816E-2B43C42423F1}"/>
          </ac:spMkLst>
        </pc:spChg>
        <pc:spChg chg="add del mod">
          <ac:chgData name="Bouchet, Jessica" userId="1d7596bf-2baf-47c6-ab24-fd89c6b4e892" providerId="ADAL" clId="{756A785C-425E-47CA-BA8C-6D45316C0343}" dt="2020-04-16T15:28:08.708" v="879" actId="478"/>
          <ac:spMkLst>
            <pc:docMk/>
            <pc:sldMk cId="3003444840" sldId="274"/>
            <ac:spMk id="3" creationId="{79374771-9536-441C-AE79-732C8517FB88}"/>
          </ac:spMkLst>
        </pc:spChg>
        <pc:spChg chg="add del">
          <ac:chgData name="Bouchet, Jessica" userId="1d7596bf-2baf-47c6-ab24-fd89c6b4e892" providerId="ADAL" clId="{756A785C-425E-47CA-BA8C-6D45316C0343}" dt="2020-04-16T15:28:02.701" v="877"/>
          <ac:spMkLst>
            <pc:docMk/>
            <pc:sldMk cId="3003444840" sldId="274"/>
            <ac:spMk id="10" creationId="{E9DD6D25-73D7-4E21-A25F-56BC6E3B33FC}"/>
          </ac:spMkLst>
        </pc:spChg>
        <pc:grpChg chg="add del">
          <ac:chgData name="Bouchet, Jessica" userId="1d7596bf-2baf-47c6-ab24-fd89c6b4e892" providerId="ADAL" clId="{756A785C-425E-47CA-BA8C-6D45316C0343}" dt="2020-04-16T15:28:02.701" v="877"/>
          <ac:grpSpMkLst>
            <pc:docMk/>
            <pc:sldMk cId="3003444840" sldId="274"/>
            <ac:grpSpMk id="12" creationId="{35B8894B-4A72-427A-B1D1-C5AF5CBB23D7}"/>
          </ac:grpSpMkLst>
        </pc:grpChg>
        <pc:graphicFrameChg chg="mod">
          <ac:chgData name="Bouchet, Jessica" userId="1d7596bf-2baf-47c6-ab24-fd89c6b4e892" providerId="ADAL" clId="{756A785C-425E-47CA-BA8C-6D45316C0343}" dt="2020-04-20T18:47:33.465" v="1944" actId="20577"/>
          <ac:graphicFrameMkLst>
            <pc:docMk/>
            <pc:sldMk cId="3003444840" sldId="274"/>
            <ac:graphicFrameMk id="5" creationId="{A581C70B-C046-4C03-A895-6299800BDC02}"/>
          </ac:graphicFrameMkLst>
        </pc:graphicFrameChg>
      </pc:sldChg>
      <pc:sldChg chg="addSp modSp mod setBg">
        <pc:chgData name="Bouchet, Jessica" userId="1d7596bf-2baf-47c6-ab24-fd89c6b4e892" providerId="ADAL" clId="{756A785C-425E-47CA-BA8C-6D45316C0343}" dt="2020-04-14T18:32:00.361" v="236" actId="26606"/>
        <pc:sldMkLst>
          <pc:docMk/>
          <pc:sldMk cId="1654680640" sldId="275"/>
        </pc:sldMkLst>
        <pc:spChg chg="mod">
          <ac:chgData name="Bouchet, Jessica" userId="1d7596bf-2baf-47c6-ab24-fd89c6b4e892" providerId="ADAL" clId="{756A785C-425E-47CA-BA8C-6D45316C0343}" dt="2020-04-14T18:32:00.361" v="236" actId="26606"/>
          <ac:spMkLst>
            <pc:docMk/>
            <pc:sldMk cId="1654680640" sldId="275"/>
            <ac:spMk id="2" creationId="{7BD5A72B-0C7A-4F7E-8C75-5DF449821E3A}"/>
          </ac:spMkLst>
        </pc:spChg>
        <pc:spChg chg="add">
          <ac:chgData name="Bouchet, Jessica" userId="1d7596bf-2baf-47c6-ab24-fd89c6b4e892" providerId="ADAL" clId="{756A785C-425E-47CA-BA8C-6D45316C0343}" dt="2020-04-14T18:32:00.361" v="236" actId="26606"/>
          <ac:spMkLst>
            <pc:docMk/>
            <pc:sldMk cId="1654680640" sldId="275"/>
            <ac:spMk id="7" creationId="{9A3D0CE2-91FF-49B3-A5D8-181E900D7501}"/>
          </ac:spMkLst>
        </pc:spChg>
        <pc:spChg chg="add">
          <ac:chgData name="Bouchet, Jessica" userId="1d7596bf-2baf-47c6-ab24-fd89c6b4e892" providerId="ADAL" clId="{756A785C-425E-47CA-BA8C-6D45316C0343}" dt="2020-04-14T18:32:00.361" v="236" actId="26606"/>
          <ac:spMkLst>
            <pc:docMk/>
            <pc:sldMk cId="1654680640" sldId="275"/>
            <ac:spMk id="9" creationId="{58AEBD96-C315-4F53-9D9E-0E20E993EBFA}"/>
          </ac:spMkLst>
        </pc:spChg>
        <pc:spChg chg="add">
          <ac:chgData name="Bouchet, Jessica" userId="1d7596bf-2baf-47c6-ab24-fd89c6b4e892" providerId="ADAL" clId="{756A785C-425E-47CA-BA8C-6D45316C0343}" dt="2020-04-14T18:32:00.361" v="236" actId="26606"/>
          <ac:spMkLst>
            <pc:docMk/>
            <pc:sldMk cId="1654680640" sldId="275"/>
            <ac:spMk id="11" creationId="{78916AAA-66F6-4DFA-88ED-7E27CF6B8DAD}"/>
          </ac:spMkLst>
        </pc:spChg>
        <pc:spChg chg="add">
          <ac:chgData name="Bouchet, Jessica" userId="1d7596bf-2baf-47c6-ab24-fd89c6b4e892" providerId="ADAL" clId="{756A785C-425E-47CA-BA8C-6D45316C0343}" dt="2020-04-14T18:32:00.361" v="236" actId="26606"/>
          <ac:spMkLst>
            <pc:docMk/>
            <pc:sldMk cId="1654680640" sldId="275"/>
            <ac:spMk id="17" creationId="{68C84B8E-16E8-4E54-B4AC-84CE51595508}"/>
          </ac:spMkLst>
        </pc:spChg>
        <pc:spChg chg="add">
          <ac:chgData name="Bouchet, Jessica" userId="1d7596bf-2baf-47c6-ab24-fd89c6b4e892" providerId="ADAL" clId="{756A785C-425E-47CA-BA8C-6D45316C0343}" dt="2020-04-14T18:32:00.361" v="236" actId="26606"/>
          <ac:spMkLst>
            <pc:docMk/>
            <pc:sldMk cId="1654680640" sldId="275"/>
            <ac:spMk id="19" creationId="{ECE9EEEA-5DB7-4DC7-AF9F-74D1C19B7E2E}"/>
          </ac:spMkLst>
        </pc:spChg>
        <pc:spChg chg="add">
          <ac:chgData name="Bouchet, Jessica" userId="1d7596bf-2baf-47c6-ab24-fd89c6b4e892" providerId="ADAL" clId="{756A785C-425E-47CA-BA8C-6D45316C0343}" dt="2020-04-14T18:32:00.361" v="236" actId="26606"/>
          <ac:spMkLst>
            <pc:docMk/>
            <pc:sldMk cId="1654680640" sldId="275"/>
            <ac:spMk id="21" creationId="{DF199147-B958-49C0-9BE2-65BDD892F2BB}"/>
          </ac:spMkLst>
        </pc:spChg>
        <pc:spChg chg="add">
          <ac:chgData name="Bouchet, Jessica" userId="1d7596bf-2baf-47c6-ab24-fd89c6b4e892" providerId="ADAL" clId="{756A785C-425E-47CA-BA8C-6D45316C0343}" dt="2020-04-14T18:32:00.361" v="236" actId="26606"/>
          <ac:spMkLst>
            <pc:docMk/>
            <pc:sldMk cId="1654680640" sldId="275"/>
            <ac:spMk id="23" creationId="{EF70505D-EC2C-4D1A-86DE-2583778074ED}"/>
          </ac:spMkLst>
        </pc:spChg>
        <pc:grpChg chg="add">
          <ac:chgData name="Bouchet, Jessica" userId="1d7596bf-2baf-47c6-ab24-fd89c6b4e892" providerId="ADAL" clId="{756A785C-425E-47CA-BA8C-6D45316C0343}" dt="2020-04-14T18:32:00.361" v="236" actId="26606"/>
          <ac:grpSpMkLst>
            <pc:docMk/>
            <pc:sldMk cId="1654680640" sldId="275"/>
            <ac:grpSpMk id="13" creationId="{A137D43F-BAD6-47F1-AA65-AEEA38A2FF30}"/>
          </ac:grpSpMkLst>
        </pc:grpChg>
        <pc:grpChg chg="add">
          <ac:chgData name="Bouchet, Jessica" userId="1d7596bf-2baf-47c6-ab24-fd89c6b4e892" providerId="ADAL" clId="{756A785C-425E-47CA-BA8C-6D45316C0343}" dt="2020-04-14T18:32:00.361" v="236" actId="26606"/>
          <ac:grpSpMkLst>
            <pc:docMk/>
            <pc:sldMk cId="1654680640" sldId="275"/>
            <ac:grpSpMk id="25" creationId="{2DF20BDF-18D7-4E94-9BA1-9CEB40470CB6}"/>
          </ac:grpSpMkLst>
        </pc:grpChg>
      </pc:sldChg>
      <pc:sldChg chg="addSp delSp modSp mod delDesignElem">
        <pc:chgData name="Bouchet, Jessica" userId="1d7596bf-2baf-47c6-ab24-fd89c6b4e892" providerId="ADAL" clId="{756A785C-425E-47CA-BA8C-6D45316C0343}" dt="2020-04-20T18:48:42.650" v="1956" actId="1076"/>
        <pc:sldMkLst>
          <pc:docMk/>
          <pc:sldMk cId="2586356343" sldId="276"/>
        </pc:sldMkLst>
        <pc:spChg chg="mod">
          <ac:chgData name="Bouchet, Jessica" userId="1d7596bf-2baf-47c6-ab24-fd89c6b4e892" providerId="ADAL" clId="{756A785C-425E-47CA-BA8C-6D45316C0343}" dt="2020-04-14T19:51:10.576" v="347"/>
          <ac:spMkLst>
            <pc:docMk/>
            <pc:sldMk cId="2586356343" sldId="276"/>
            <ac:spMk id="2" creationId="{A59B905D-2CC1-4C6B-930E-54A356765E8E}"/>
          </ac:spMkLst>
        </pc:spChg>
        <pc:spChg chg="mod ord">
          <ac:chgData name="Bouchet, Jessica" userId="1d7596bf-2baf-47c6-ab24-fd89c6b4e892" providerId="ADAL" clId="{756A785C-425E-47CA-BA8C-6D45316C0343}" dt="2020-04-20T18:48:41.609" v="1954" actId="1076"/>
          <ac:spMkLst>
            <pc:docMk/>
            <pc:sldMk cId="2586356343" sldId="276"/>
            <ac:spMk id="3" creationId="{91A7DC0D-31C3-4FFC-A7A9-C6983C3986BC}"/>
          </ac:spMkLst>
        </pc:spChg>
        <pc:spChg chg="add mod">
          <ac:chgData name="Bouchet, Jessica" userId="1d7596bf-2baf-47c6-ab24-fd89c6b4e892" providerId="ADAL" clId="{756A785C-425E-47CA-BA8C-6D45316C0343}" dt="2020-04-20T18:48:42.180" v="1955" actId="1076"/>
          <ac:spMkLst>
            <pc:docMk/>
            <pc:sldMk cId="2586356343" sldId="276"/>
            <ac:spMk id="5" creationId="{E9B0DBC5-130E-4E01-BE23-3EED24650DDC}"/>
          </ac:spMkLst>
        </pc:spChg>
        <pc:spChg chg="add del">
          <ac:chgData name="Bouchet, Jessica" userId="1d7596bf-2baf-47c6-ab24-fd89c6b4e892" providerId="ADAL" clId="{756A785C-425E-47CA-BA8C-6D45316C0343}" dt="2020-04-14T19:51:10.576" v="347"/>
          <ac:spMkLst>
            <pc:docMk/>
            <pc:sldMk cId="2586356343" sldId="276"/>
            <ac:spMk id="22" creationId="{3DFE545D-86C5-4F48-897C-C3AA8FBE3DE1}"/>
          </ac:spMkLst>
        </pc:spChg>
        <pc:graphicFrameChg chg="mod">
          <ac:chgData name="Bouchet, Jessica" userId="1d7596bf-2baf-47c6-ab24-fd89c6b4e892" providerId="ADAL" clId="{756A785C-425E-47CA-BA8C-6D45316C0343}" dt="2020-04-20T18:48:42.650" v="1956" actId="1076"/>
          <ac:graphicFrameMkLst>
            <pc:docMk/>
            <pc:sldMk cId="2586356343" sldId="276"/>
            <ac:graphicFrameMk id="6" creationId="{38C0EBAA-B759-4FDC-B8DB-C5B789AD2F9C}"/>
          </ac:graphicFrameMkLst>
        </pc:graphicFrameChg>
      </pc:sldChg>
      <pc:sldChg chg="addSp delSp modSp mod">
        <pc:chgData name="Bouchet, Jessica" userId="1d7596bf-2baf-47c6-ab24-fd89c6b4e892" providerId="ADAL" clId="{756A785C-425E-47CA-BA8C-6D45316C0343}" dt="2020-04-16T15:32:02.516" v="910" actId="1076"/>
        <pc:sldMkLst>
          <pc:docMk/>
          <pc:sldMk cId="2947433864" sldId="277"/>
        </pc:sldMkLst>
        <pc:spChg chg="del mod">
          <ac:chgData name="Bouchet, Jessica" userId="1d7596bf-2baf-47c6-ab24-fd89c6b4e892" providerId="ADAL" clId="{756A785C-425E-47CA-BA8C-6D45316C0343}" dt="2020-04-16T15:30:19.679" v="887" actId="478"/>
          <ac:spMkLst>
            <pc:docMk/>
            <pc:sldMk cId="2947433864" sldId="277"/>
            <ac:spMk id="3" creationId="{3144F196-39F7-4CAA-BF51-4BAAE2BB3032}"/>
          </ac:spMkLst>
        </pc:spChg>
        <pc:spChg chg="add mod">
          <ac:chgData name="Bouchet, Jessica" userId="1d7596bf-2baf-47c6-ab24-fd89c6b4e892" providerId="ADAL" clId="{756A785C-425E-47CA-BA8C-6D45316C0343}" dt="2020-04-16T15:30:30.343" v="892" actId="6549"/>
          <ac:spMkLst>
            <pc:docMk/>
            <pc:sldMk cId="2947433864" sldId="277"/>
            <ac:spMk id="7" creationId="{EA5341D3-BEB4-4C8A-9E4C-B72B112C96F2}"/>
          </ac:spMkLst>
        </pc:spChg>
        <pc:graphicFrameChg chg="mod">
          <ac:chgData name="Bouchet, Jessica" userId="1d7596bf-2baf-47c6-ab24-fd89c6b4e892" providerId="ADAL" clId="{756A785C-425E-47CA-BA8C-6D45316C0343}" dt="2020-04-16T15:32:02.516" v="910" actId="1076"/>
          <ac:graphicFrameMkLst>
            <pc:docMk/>
            <pc:sldMk cId="2947433864" sldId="277"/>
            <ac:graphicFrameMk id="6" creationId="{9417579D-266E-4E8B-BC99-3CFDEC90B03A}"/>
          </ac:graphicFrameMkLst>
        </pc:graphicFrameChg>
      </pc:sldChg>
      <pc:sldChg chg="addSp delSp modSp mod setBg">
        <pc:chgData name="Bouchet, Jessica" userId="1d7596bf-2baf-47c6-ab24-fd89c6b4e892" providerId="ADAL" clId="{756A785C-425E-47CA-BA8C-6D45316C0343}" dt="2020-05-05T19:42:42.318" v="2257" actId="1076"/>
        <pc:sldMkLst>
          <pc:docMk/>
          <pc:sldMk cId="239426312" sldId="278"/>
        </pc:sldMkLst>
        <pc:spChg chg="mod">
          <ac:chgData name="Bouchet, Jessica" userId="1d7596bf-2baf-47c6-ab24-fd89c6b4e892" providerId="ADAL" clId="{756A785C-425E-47CA-BA8C-6D45316C0343}" dt="2020-04-17T14:16:58.912" v="1207" actId="26606"/>
          <ac:spMkLst>
            <pc:docMk/>
            <pc:sldMk cId="239426312" sldId="278"/>
            <ac:spMk id="2" creationId="{268C4A5A-D639-4F3F-B46D-8B6E530B4E8D}"/>
          </ac:spMkLst>
        </pc:spChg>
        <pc:spChg chg="add del mod">
          <ac:chgData name="Bouchet, Jessica" userId="1d7596bf-2baf-47c6-ab24-fd89c6b4e892" providerId="ADAL" clId="{756A785C-425E-47CA-BA8C-6D45316C0343}" dt="2020-04-17T14:17:24.145" v="1210" actId="478"/>
          <ac:spMkLst>
            <pc:docMk/>
            <pc:sldMk cId="239426312" sldId="278"/>
            <ac:spMk id="3" creationId="{AE19CB5C-60D5-486B-AE96-DD46B2127D82}"/>
          </ac:spMkLst>
        </pc:spChg>
        <pc:spChg chg="mod">
          <ac:chgData name="Bouchet, Jessica" userId="1d7596bf-2baf-47c6-ab24-fd89c6b4e892" providerId="ADAL" clId="{756A785C-425E-47CA-BA8C-6D45316C0343}" dt="2020-04-17T14:16:58.912" v="1207" actId="26606"/>
          <ac:spMkLst>
            <pc:docMk/>
            <pc:sldMk cId="239426312" sldId="278"/>
            <ac:spMk id="4" creationId="{D239C039-D1F8-43D5-9268-483D5260BFEF}"/>
          </ac:spMkLst>
        </pc:spChg>
        <pc:spChg chg="mod">
          <ac:chgData name="Bouchet, Jessica" userId="1d7596bf-2baf-47c6-ab24-fd89c6b4e892" providerId="ADAL" clId="{756A785C-425E-47CA-BA8C-6D45316C0343}" dt="2020-05-05T19:42:42.318" v="2257" actId="1076"/>
          <ac:spMkLst>
            <pc:docMk/>
            <pc:sldMk cId="239426312" sldId="278"/>
            <ac:spMk id="5" creationId="{636B5DC3-E333-4BD3-9A26-1680A5AEB2CF}"/>
          </ac:spMkLst>
        </pc:spChg>
        <pc:spChg chg="add del mod">
          <ac:chgData name="Bouchet, Jessica" userId="1d7596bf-2baf-47c6-ab24-fd89c6b4e892" providerId="ADAL" clId="{756A785C-425E-47CA-BA8C-6D45316C0343}" dt="2020-04-17T14:16:58.912" v="1207" actId="26606"/>
          <ac:spMkLst>
            <pc:docMk/>
            <pc:sldMk cId="239426312" sldId="278"/>
            <ac:spMk id="6" creationId="{92E3469E-DF95-467A-8018-C29724CC113D}"/>
          </ac:spMkLst>
        </pc:spChg>
        <pc:spChg chg="mod">
          <ac:chgData name="Bouchet, Jessica" userId="1d7596bf-2baf-47c6-ab24-fd89c6b4e892" providerId="ADAL" clId="{756A785C-425E-47CA-BA8C-6D45316C0343}" dt="2020-05-05T19:42:39.358" v="2256" actId="1076"/>
          <ac:spMkLst>
            <pc:docMk/>
            <pc:sldMk cId="239426312" sldId="278"/>
            <ac:spMk id="7" creationId="{A1EC4701-72C9-4D7C-A4D5-98A5726C5BA0}"/>
          </ac:spMkLst>
        </pc:spChg>
        <pc:spChg chg="mod">
          <ac:chgData name="Bouchet, Jessica" userId="1d7596bf-2baf-47c6-ab24-fd89c6b4e892" providerId="ADAL" clId="{756A785C-425E-47CA-BA8C-6D45316C0343}" dt="2020-04-17T14:19:50.198" v="1232" actId="1076"/>
          <ac:spMkLst>
            <pc:docMk/>
            <pc:sldMk cId="239426312" sldId="278"/>
            <ac:spMk id="8" creationId="{6D5188F4-DF91-441E-86F0-4575A443A4A2}"/>
          </ac:spMkLst>
        </pc:spChg>
        <pc:spChg chg="add mod">
          <ac:chgData name="Bouchet, Jessica" userId="1d7596bf-2baf-47c6-ab24-fd89c6b4e892" providerId="ADAL" clId="{756A785C-425E-47CA-BA8C-6D45316C0343}" dt="2020-04-17T14:24:48.635" v="1283" actId="14100"/>
          <ac:spMkLst>
            <pc:docMk/>
            <pc:sldMk cId="239426312" sldId="278"/>
            <ac:spMk id="9" creationId="{D20166A3-D126-410C-BFF4-9DB1DD6E1FD4}"/>
          </ac:spMkLst>
        </pc:spChg>
        <pc:spChg chg="add del mod">
          <ac:chgData name="Bouchet, Jessica" userId="1d7596bf-2baf-47c6-ab24-fd89c6b4e892" providerId="ADAL" clId="{756A785C-425E-47CA-BA8C-6D45316C0343}" dt="2020-04-17T14:17:28.039" v="1211" actId="478"/>
          <ac:spMkLst>
            <pc:docMk/>
            <pc:sldMk cId="239426312" sldId="278"/>
            <ac:spMk id="11" creationId="{2BD22D21-085B-44D4-A45F-37BBC32E566D}"/>
          </ac:spMkLst>
        </pc:spChg>
        <pc:spChg chg="add del">
          <ac:chgData name="Bouchet, Jessica" userId="1d7596bf-2baf-47c6-ab24-fd89c6b4e892" providerId="ADAL" clId="{756A785C-425E-47CA-BA8C-6D45316C0343}" dt="2020-04-17T14:16:58.912" v="1207" actId="26606"/>
          <ac:spMkLst>
            <pc:docMk/>
            <pc:sldMk cId="239426312" sldId="278"/>
            <ac:spMk id="13" creationId="{3C06EAFD-0C69-4B3B-BEA7-E7E11DDF9C43}"/>
          </ac:spMkLst>
        </pc:spChg>
        <pc:spChg chg="add del">
          <ac:chgData name="Bouchet, Jessica" userId="1d7596bf-2baf-47c6-ab24-fd89c6b4e892" providerId="ADAL" clId="{756A785C-425E-47CA-BA8C-6D45316C0343}" dt="2020-04-17T14:16:58.912" v="1207" actId="26606"/>
          <ac:spMkLst>
            <pc:docMk/>
            <pc:sldMk cId="239426312" sldId="278"/>
            <ac:spMk id="15" creationId="{A4066C89-42FB-4624-9AFE-3A31B36491B5}"/>
          </ac:spMkLst>
        </pc:spChg>
        <pc:spChg chg="add del">
          <ac:chgData name="Bouchet, Jessica" userId="1d7596bf-2baf-47c6-ab24-fd89c6b4e892" providerId="ADAL" clId="{756A785C-425E-47CA-BA8C-6D45316C0343}" dt="2020-04-17T14:16:58.912" v="1207" actId="26606"/>
          <ac:spMkLst>
            <pc:docMk/>
            <pc:sldMk cId="239426312" sldId="278"/>
            <ac:spMk id="17" creationId="{BA218FBC-B2D6-48CA-9289-C4110162EDAD}"/>
          </ac:spMkLst>
        </pc:spChg>
        <pc:spChg chg="add del">
          <ac:chgData name="Bouchet, Jessica" userId="1d7596bf-2baf-47c6-ab24-fd89c6b4e892" providerId="ADAL" clId="{756A785C-425E-47CA-BA8C-6D45316C0343}" dt="2020-04-17T14:16:58.912" v="1207" actId="26606"/>
          <ac:spMkLst>
            <pc:docMk/>
            <pc:sldMk cId="239426312" sldId="278"/>
            <ac:spMk id="19" creationId="{2DED9084-49DA-4911-ACB7-5F9E4DEFA039}"/>
          </ac:spMkLst>
        </pc:spChg>
      </pc:sldChg>
      <pc:sldChg chg="addSp delSp modSp mod delDesignElem">
        <pc:chgData name="Bouchet, Jessica" userId="1d7596bf-2baf-47c6-ab24-fd89c6b4e892" providerId="ADAL" clId="{756A785C-425E-47CA-BA8C-6D45316C0343}" dt="2020-04-20T18:50:31.244" v="1966" actId="20577"/>
        <pc:sldMkLst>
          <pc:docMk/>
          <pc:sldMk cId="2104164736" sldId="279"/>
        </pc:sldMkLst>
        <pc:spChg chg="mod">
          <ac:chgData name="Bouchet, Jessica" userId="1d7596bf-2baf-47c6-ab24-fd89c6b4e892" providerId="ADAL" clId="{756A785C-425E-47CA-BA8C-6D45316C0343}" dt="2020-04-17T18:11:26.071" v="1480" actId="1076"/>
          <ac:spMkLst>
            <pc:docMk/>
            <pc:sldMk cId="2104164736" sldId="279"/>
            <ac:spMk id="2" creationId="{6F6793EA-4B19-4669-9827-DAA29B386A38}"/>
          </ac:spMkLst>
        </pc:spChg>
        <pc:spChg chg="add del mod">
          <ac:chgData name="Bouchet, Jessica" userId="1d7596bf-2baf-47c6-ab24-fd89c6b4e892" providerId="ADAL" clId="{756A785C-425E-47CA-BA8C-6D45316C0343}" dt="2020-04-17T14:24:52.635" v="1287"/>
          <ac:spMkLst>
            <pc:docMk/>
            <pc:sldMk cId="2104164736" sldId="279"/>
            <ac:spMk id="3" creationId="{572573DE-C098-4522-9CD8-5FB442406AE3}"/>
          </ac:spMkLst>
        </pc:spChg>
        <pc:spChg chg="add del mod">
          <ac:chgData name="Bouchet, Jessica" userId="1d7596bf-2baf-47c6-ab24-fd89c6b4e892" providerId="ADAL" clId="{756A785C-425E-47CA-BA8C-6D45316C0343}" dt="2020-04-17T18:09:10.768" v="1466"/>
          <ac:spMkLst>
            <pc:docMk/>
            <pc:sldMk cId="2104164736" sldId="279"/>
            <ac:spMk id="3" creationId="{95D5B0E0-966D-428C-A102-DC34FBA77F59}"/>
          </ac:spMkLst>
        </pc:spChg>
        <pc:spChg chg="mod">
          <ac:chgData name="Bouchet, Jessica" userId="1d7596bf-2baf-47c6-ab24-fd89c6b4e892" providerId="ADAL" clId="{756A785C-425E-47CA-BA8C-6D45316C0343}" dt="2020-04-17T18:09:05.833" v="1462" actId="26606"/>
          <ac:spMkLst>
            <pc:docMk/>
            <pc:sldMk cId="2104164736" sldId="279"/>
            <ac:spMk id="4" creationId="{8DEAFE5E-30AD-4BAD-8A62-E912BE2CA05A}"/>
          </ac:spMkLst>
        </pc:spChg>
        <pc:spChg chg="add del mod">
          <ac:chgData name="Bouchet, Jessica" userId="1d7596bf-2baf-47c6-ab24-fd89c6b4e892" providerId="ADAL" clId="{756A785C-425E-47CA-BA8C-6D45316C0343}" dt="2020-04-17T18:08:05.928" v="1451"/>
          <ac:spMkLst>
            <pc:docMk/>
            <pc:sldMk cId="2104164736" sldId="279"/>
            <ac:spMk id="5" creationId="{586D4252-1F2B-4BDA-8DFF-FF45F7ED7541}"/>
          </ac:spMkLst>
        </pc:spChg>
        <pc:spChg chg="add del mod">
          <ac:chgData name="Bouchet, Jessica" userId="1d7596bf-2baf-47c6-ab24-fd89c6b4e892" providerId="ADAL" clId="{756A785C-425E-47CA-BA8C-6D45316C0343}" dt="2020-04-17T14:24:44.571" v="1274"/>
          <ac:spMkLst>
            <pc:docMk/>
            <pc:sldMk cId="2104164736" sldId="279"/>
            <ac:spMk id="5" creationId="{ECB613E5-853D-40FD-B6E4-A16BE1571151}"/>
          </ac:spMkLst>
        </pc:spChg>
        <pc:spChg chg="add del mod">
          <ac:chgData name="Bouchet, Jessica" userId="1d7596bf-2baf-47c6-ab24-fd89c6b4e892" providerId="ADAL" clId="{756A785C-425E-47CA-BA8C-6D45316C0343}" dt="2020-04-17T18:08:32.835" v="1457"/>
          <ac:spMkLst>
            <pc:docMk/>
            <pc:sldMk cId="2104164736" sldId="279"/>
            <ac:spMk id="7" creationId="{12736E23-5E54-4C04-B1A8-61150CD3E89F}"/>
          </ac:spMkLst>
        </pc:spChg>
        <pc:spChg chg="add del mod">
          <ac:chgData name="Bouchet, Jessica" userId="1d7596bf-2baf-47c6-ab24-fd89c6b4e892" providerId="ADAL" clId="{756A785C-425E-47CA-BA8C-6D45316C0343}" dt="2020-04-17T14:26:23.158" v="1292"/>
          <ac:spMkLst>
            <pc:docMk/>
            <pc:sldMk cId="2104164736" sldId="279"/>
            <ac:spMk id="7" creationId="{1EF649EE-4B7E-457C-B20E-1BB488F040D3}"/>
          </ac:spMkLst>
        </pc:spChg>
        <pc:spChg chg="add del mod">
          <ac:chgData name="Bouchet, Jessica" userId="1d7596bf-2baf-47c6-ab24-fd89c6b4e892" providerId="ADAL" clId="{756A785C-425E-47CA-BA8C-6D45316C0343}" dt="2020-04-17T18:09:05.034" v="1461"/>
          <ac:spMkLst>
            <pc:docMk/>
            <pc:sldMk cId="2104164736" sldId="279"/>
            <ac:spMk id="8" creationId="{FA35454A-0C3F-40AA-8B0A-B83B83C2F2FB}"/>
          </ac:spMkLst>
        </pc:spChg>
        <pc:spChg chg="add del mod">
          <ac:chgData name="Bouchet, Jessica" userId="1d7596bf-2baf-47c6-ab24-fd89c6b4e892" providerId="ADAL" clId="{756A785C-425E-47CA-BA8C-6D45316C0343}" dt="2020-04-17T18:10:54.845" v="1475" actId="478"/>
          <ac:spMkLst>
            <pc:docMk/>
            <pc:sldMk cId="2104164736" sldId="279"/>
            <ac:spMk id="9" creationId="{364DB310-26BC-4801-AEB8-1C91ABDB8469}"/>
          </ac:spMkLst>
        </pc:spChg>
        <pc:spChg chg="add del">
          <ac:chgData name="Bouchet, Jessica" userId="1d7596bf-2baf-47c6-ab24-fd89c6b4e892" providerId="ADAL" clId="{756A785C-425E-47CA-BA8C-6D45316C0343}" dt="2020-04-17T14:22:09.130" v="1263" actId="26606"/>
          <ac:spMkLst>
            <pc:docMk/>
            <pc:sldMk cId="2104164736" sldId="279"/>
            <ac:spMk id="10" creationId="{E9DD6D25-73D7-4E21-A25F-56BC6E3B33FC}"/>
          </ac:spMkLst>
        </pc:spChg>
        <pc:spChg chg="add del">
          <ac:chgData name="Bouchet, Jessica" userId="1d7596bf-2baf-47c6-ab24-fd89c6b4e892" providerId="ADAL" clId="{756A785C-425E-47CA-BA8C-6D45316C0343}" dt="2020-04-17T18:09:30.781" v="1468" actId="26606"/>
          <ac:spMkLst>
            <pc:docMk/>
            <pc:sldMk cId="2104164736" sldId="279"/>
            <ac:spMk id="11" creationId="{E9DD6D25-73D7-4E21-A25F-56BC6E3B33FC}"/>
          </ac:spMkLst>
        </pc:spChg>
        <pc:spChg chg="add del">
          <ac:chgData name="Bouchet, Jessica" userId="1d7596bf-2baf-47c6-ab24-fd89c6b4e892" providerId="ADAL" clId="{756A785C-425E-47CA-BA8C-6D45316C0343}" dt="2020-04-17T18:09:05.833" v="1462" actId="26606"/>
          <ac:spMkLst>
            <pc:docMk/>
            <pc:sldMk cId="2104164736" sldId="279"/>
            <ac:spMk id="12" creationId="{E9DD6D25-73D7-4E21-A25F-56BC6E3B33FC}"/>
          </ac:spMkLst>
        </pc:spChg>
        <pc:spChg chg="add del">
          <ac:chgData name="Bouchet, Jessica" userId="1d7596bf-2baf-47c6-ab24-fd89c6b4e892" providerId="ADAL" clId="{756A785C-425E-47CA-BA8C-6D45316C0343}" dt="2020-04-17T18:09:34.523" v="1470"/>
          <ac:spMkLst>
            <pc:docMk/>
            <pc:sldMk cId="2104164736" sldId="279"/>
            <ac:spMk id="19" creationId="{E9DD6D25-73D7-4E21-A25F-56BC6E3B33FC}"/>
          </ac:spMkLst>
        </pc:spChg>
        <pc:spChg chg="add del">
          <ac:chgData name="Bouchet, Jessica" userId="1d7596bf-2baf-47c6-ab24-fd89c6b4e892" providerId="ADAL" clId="{756A785C-425E-47CA-BA8C-6D45316C0343}" dt="2020-04-17T14:22:16.681" v="1265" actId="26606"/>
          <ac:spMkLst>
            <pc:docMk/>
            <pc:sldMk cId="2104164736" sldId="279"/>
            <ac:spMk id="20" creationId="{E9DD6D25-73D7-4E21-A25F-56BC6E3B33FC}"/>
          </ac:spMkLst>
        </pc:spChg>
        <pc:spChg chg="add del">
          <ac:chgData name="Bouchet, Jessica" userId="1d7596bf-2baf-47c6-ab24-fd89c6b4e892" providerId="ADAL" clId="{756A785C-425E-47CA-BA8C-6D45316C0343}" dt="2020-04-17T14:23:34.681" v="1269" actId="26606"/>
          <ac:spMkLst>
            <pc:docMk/>
            <pc:sldMk cId="2104164736" sldId="279"/>
            <ac:spMk id="25" creationId="{E9DD6D25-73D7-4E21-A25F-56BC6E3B33FC}"/>
          </ac:spMkLst>
        </pc:spChg>
        <pc:grpChg chg="add del">
          <ac:chgData name="Bouchet, Jessica" userId="1d7596bf-2baf-47c6-ab24-fd89c6b4e892" providerId="ADAL" clId="{756A785C-425E-47CA-BA8C-6D45316C0343}" dt="2020-04-17T14:22:09.130" v="1263" actId="26606"/>
          <ac:grpSpMkLst>
            <pc:docMk/>
            <pc:sldMk cId="2104164736" sldId="279"/>
            <ac:grpSpMk id="8" creationId="{766238F3-962C-47EF-BBD1-CFC421D3B8F4}"/>
          </ac:grpSpMkLst>
        </pc:grpChg>
        <pc:grpChg chg="add del">
          <ac:chgData name="Bouchet, Jessica" userId="1d7596bf-2baf-47c6-ab24-fd89c6b4e892" providerId="ADAL" clId="{756A785C-425E-47CA-BA8C-6D45316C0343}" dt="2020-04-17T14:22:16.681" v="1265" actId="26606"/>
          <ac:grpSpMkLst>
            <pc:docMk/>
            <pc:sldMk cId="2104164736" sldId="279"/>
            <ac:grpSpMk id="9" creationId="{766238F3-962C-47EF-BBD1-CFC421D3B8F4}"/>
          </ac:grpSpMkLst>
        </pc:grpChg>
        <pc:grpChg chg="add del">
          <ac:chgData name="Bouchet, Jessica" userId="1d7596bf-2baf-47c6-ab24-fd89c6b4e892" providerId="ADAL" clId="{756A785C-425E-47CA-BA8C-6D45316C0343}" dt="2020-04-17T18:09:30.781" v="1468" actId="26606"/>
          <ac:grpSpMkLst>
            <pc:docMk/>
            <pc:sldMk cId="2104164736" sldId="279"/>
            <ac:grpSpMk id="13" creationId="{35B8894B-4A72-427A-B1D1-C5AF5CBB23D7}"/>
          </ac:grpSpMkLst>
        </pc:grpChg>
        <pc:grpChg chg="add del">
          <ac:chgData name="Bouchet, Jessica" userId="1d7596bf-2baf-47c6-ab24-fd89c6b4e892" providerId="ADAL" clId="{756A785C-425E-47CA-BA8C-6D45316C0343}" dt="2020-04-17T14:23:34.681" v="1269" actId="26606"/>
          <ac:grpSpMkLst>
            <pc:docMk/>
            <pc:sldMk cId="2104164736" sldId="279"/>
            <ac:grpSpMk id="16" creationId="{766238F3-962C-47EF-BBD1-CFC421D3B8F4}"/>
          </ac:grpSpMkLst>
        </pc:grpChg>
        <pc:grpChg chg="add del">
          <ac:chgData name="Bouchet, Jessica" userId="1d7596bf-2baf-47c6-ab24-fd89c6b4e892" providerId="ADAL" clId="{756A785C-425E-47CA-BA8C-6D45316C0343}" dt="2020-04-17T14:22:09.130" v="1263" actId="26606"/>
          <ac:grpSpMkLst>
            <pc:docMk/>
            <pc:sldMk cId="2104164736" sldId="279"/>
            <ac:grpSpMk id="17" creationId="{35B8894B-4A72-427A-B1D1-C5AF5CBB23D7}"/>
          </ac:grpSpMkLst>
        </pc:grpChg>
        <pc:grpChg chg="add del">
          <ac:chgData name="Bouchet, Jessica" userId="1d7596bf-2baf-47c6-ab24-fd89c6b4e892" providerId="ADAL" clId="{756A785C-425E-47CA-BA8C-6D45316C0343}" dt="2020-04-17T18:09:05.833" v="1462" actId="26606"/>
          <ac:grpSpMkLst>
            <pc:docMk/>
            <pc:sldMk cId="2104164736" sldId="279"/>
            <ac:grpSpMk id="18" creationId="{35B8894B-4A72-427A-B1D1-C5AF5CBB23D7}"/>
          </ac:grpSpMkLst>
        </pc:grpChg>
        <pc:grpChg chg="add del">
          <ac:chgData name="Bouchet, Jessica" userId="1d7596bf-2baf-47c6-ab24-fd89c6b4e892" providerId="ADAL" clId="{756A785C-425E-47CA-BA8C-6D45316C0343}" dt="2020-04-17T14:22:16.681" v="1265" actId="26606"/>
          <ac:grpSpMkLst>
            <pc:docMk/>
            <pc:sldMk cId="2104164736" sldId="279"/>
            <ac:grpSpMk id="21" creationId="{35B8894B-4A72-427A-B1D1-C5AF5CBB23D7}"/>
          </ac:grpSpMkLst>
        </pc:grpChg>
        <pc:grpChg chg="add del">
          <ac:chgData name="Bouchet, Jessica" userId="1d7596bf-2baf-47c6-ab24-fd89c6b4e892" providerId="ADAL" clId="{756A785C-425E-47CA-BA8C-6D45316C0343}" dt="2020-04-17T18:09:34.523" v="1470"/>
          <ac:grpSpMkLst>
            <pc:docMk/>
            <pc:sldMk cId="2104164736" sldId="279"/>
            <ac:grpSpMk id="22" creationId="{35B8894B-4A72-427A-B1D1-C5AF5CBB23D7}"/>
          </ac:grpSpMkLst>
        </pc:grpChg>
        <pc:grpChg chg="add del">
          <ac:chgData name="Bouchet, Jessica" userId="1d7596bf-2baf-47c6-ab24-fd89c6b4e892" providerId="ADAL" clId="{756A785C-425E-47CA-BA8C-6D45316C0343}" dt="2020-04-17T14:23:34.681" v="1269" actId="26606"/>
          <ac:grpSpMkLst>
            <pc:docMk/>
            <pc:sldMk cId="2104164736" sldId="279"/>
            <ac:grpSpMk id="26" creationId="{35B8894B-4A72-427A-B1D1-C5AF5CBB23D7}"/>
          </ac:grpSpMkLst>
        </pc:grpChg>
        <pc:graphicFrameChg chg="mod ord modGraphic">
          <ac:chgData name="Bouchet, Jessica" userId="1d7596bf-2baf-47c6-ab24-fd89c6b4e892" providerId="ADAL" clId="{756A785C-425E-47CA-BA8C-6D45316C0343}" dt="2020-04-20T18:50:31.244" v="1966" actId="20577"/>
          <ac:graphicFrameMkLst>
            <pc:docMk/>
            <pc:sldMk cId="2104164736" sldId="279"/>
            <ac:graphicFrameMk id="6" creationId="{E4495C45-7F1F-46F9-9CA0-5EA38EC15369}"/>
          </ac:graphicFrameMkLst>
        </pc:graphicFrameChg>
      </pc:sldChg>
      <pc:sldChg chg="addSp modSp del mod">
        <pc:chgData name="Bouchet, Jessica" userId="1d7596bf-2baf-47c6-ab24-fd89c6b4e892" providerId="ADAL" clId="{756A785C-425E-47CA-BA8C-6D45316C0343}" dt="2020-04-17T14:27:55.556" v="1303" actId="47"/>
        <pc:sldMkLst>
          <pc:docMk/>
          <pc:sldMk cId="1941097352" sldId="280"/>
        </pc:sldMkLst>
        <pc:spChg chg="add mod">
          <ac:chgData name="Bouchet, Jessica" userId="1d7596bf-2baf-47c6-ab24-fd89c6b4e892" providerId="ADAL" clId="{756A785C-425E-47CA-BA8C-6D45316C0343}" dt="2020-04-17T14:27:01.931" v="1293"/>
          <ac:spMkLst>
            <pc:docMk/>
            <pc:sldMk cId="1941097352" sldId="280"/>
            <ac:spMk id="3" creationId="{61F0DFE8-6B31-4489-B955-9B883C2D8DEC}"/>
          </ac:spMkLst>
        </pc:spChg>
        <pc:spChg chg="mod">
          <ac:chgData name="Bouchet, Jessica" userId="1d7596bf-2baf-47c6-ab24-fd89c6b4e892" providerId="ADAL" clId="{756A785C-425E-47CA-BA8C-6D45316C0343}" dt="2020-04-16T14:07:03.829" v="461" actId="207"/>
          <ac:spMkLst>
            <pc:docMk/>
            <pc:sldMk cId="1941097352" sldId="280"/>
            <ac:spMk id="7" creationId="{6346945F-1F16-4797-ACD7-452E1E952C1E}"/>
          </ac:spMkLst>
        </pc:spChg>
      </pc:sldChg>
      <pc:sldChg chg="addSp delSp modSp mod delDesignElem">
        <pc:chgData name="Bouchet, Jessica" userId="1d7596bf-2baf-47c6-ab24-fd89c6b4e892" providerId="ADAL" clId="{756A785C-425E-47CA-BA8C-6D45316C0343}" dt="2020-04-20T18:51:54.409" v="1969" actId="20577"/>
        <pc:sldMkLst>
          <pc:docMk/>
          <pc:sldMk cId="2012858353" sldId="281"/>
        </pc:sldMkLst>
        <pc:spChg chg="mod">
          <ac:chgData name="Bouchet, Jessica" userId="1d7596bf-2baf-47c6-ab24-fd89c6b4e892" providerId="ADAL" clId="{756A785C-425E-47CA-BA8C-6D45316C0343}" dt="2020-04-17T18:23:50.985" v="1586" actId="1076"/>
          <ac:spMkLst>
            <pc:docMk/>
            <pc:sldMk cId="2012858353" sldId="281"/>
            <ac:spMk id="2" creationId="{71F61A77-CCA3-425C-BBB5-F51BE506FBE2}"/>
          </ac:spMkLst>
        </pc:spChg>
        <pc:spChg chg="add del mod">
          <ac:chgData name="Bouchet, Jessica" userId="1d7596bf-2baf-47c6-ab24-fd89c6b4e892" providerId="ADAL" clId="{756A785C-425E-47CA-BA8C-6D45316C0343}" dt="2020-04-17T18:23:42.915" v="1585" actId="478"/>
          <ac:spMkLst>
            <pc:docMk/>
            <pc:sldMk cId="2012858353" sldId="281"/>
            <ac:spMk id="3" creationId="{45A579E2-1564-47F7-8FE2-0906F7B2A261}"/>
          </ac:spMkLst>
        </pc:spChg>
        <pc:spChg chg="del">
          <ac:chgData name="Bouchet, Jessica" userId="1d7596bf-2baf-47c6-ab24-fd89c6b4e892" providerId="ADAL" clId="{756A785C-425E-47CA-BA8C-6D45316C0343}" dt="2020-04-17T18:23:37.624" v="1584"/>
          <ac:spMkLst>
            <pc:docMk/>
            <pc:sldMk cId="2012858353" sldId="281"/>
            <ac:spMk id="11" creationId="{E9DD6D25-73D7-4E21-A25F-56BC6E3B33FC}"/>
          </ac:spMkLst>
        </pc:spChg>
        <pc:grpChg chg="del">
          <ac:chgData name="Bouchet, Jessica" userId="1d7596bf-2baf-47c6-ab24-fd89c6b4e892" providerId="ADAL" clId="{756A785C-425E-47CA-BA8C-6D45316C0343}" dt="2020-04-17T18:23:37.624" v="1584"/>
          <ac:grpSpMkLst>
            <pc:docMk/>
            <pc:sldMk cId="2012858353" sldId="281"/>
            <ac:grpSpMk id="13" creationId="{35B8894B-4A72-427A-B1D1-C5AF5CBB23D7}"/>
          </ac:grpSpMkLst>
        </pc:grpChg>
        <pc:graphicFrameChg chg="mod">
          <ac:chgData name="Bouchet, Jessica" userId="1d7596bf-2baf-47c6-ab24-fd89c6b4e892" providerId="ADAL" clId="{756A785C-425E-47CA-BA8C-6D45316C0343}" dt="2020-04-20T18:51:54.409" v="1969" actId="20577"/>
          <ac:graphicFrameMkLst>
            <pc:docMk/>
            <pc:sldMk cId="2012858353" sldId="281"/>
            <ac:graphicFrameMk id="6" creationId="{2350E548-4BB0-4E7B-AFAD-E658FD6F062D}"/>
          </ac:graphicFrameMkLst>
        </pc:graphicFrameChg>
      </pc:sldChg>
      <pc:sldChg chg="modSp mod">
        <pc:chgData name="Bouchet, Jessica" userId="1d7596bf-2baf-47c6-ab24-fd89c6b4e892" providerId="ADAL" clId="{756A785C-425E-47CA-BA8C-6D45316C0343}" dt="2020-04-20T18:52:22.793" v="1973" actId="20577"/>
        <pc:sldMkLst>
          <pc:docMk/>
          <pc:sldMk cId="280010956" sldId="282"/>
        </pc:sldMkLst>
        <pc:spChg chg="mod">
          <ac:chgData name="Bouchet, Jessica" userId="1d7596bf-2baf-47c6-ab24-fd89c6b4e892" providerId="ADAL" clId="{756A785C-425E-47CA-BA8C-6D45316C0343}" dt="2020-04-14T18:46:56.340" v="255" actId="27636"/>
          <ac:spMkLst>
            <pc:docMk/>
            <pc:sldMk cId="280010956" sldId="282"/>
            <ac:spMk id="2" creationId="{541360D9-D7A9-4127-9FB5-02D1310CA65D}"/>
          </ac:spMkLst>
        </pc:spChg>
        <pc:spChg chg="mod">
          <ac:chgData name="Bouchet, Jessica" userId="1d7596bf-2baf-47c6-ab24-fd89c6b4e892" providerId="ADAL" clId="{756A785C-425E-47CA-BA8C-6D45316C0343}" dt="2020-04-17T18:24:26.467" v="1595" actId="21"/>
          <ac:spMkLst>
            <pc:docMk/>
            <pc:sldMk cId="280010956" sldId="282"/>
            <ac:spMk id="3" creationId="{9B3C3F44-172D-4D64-9072-3DA5AB03FBDF}"/>
          </ac:spMkLst>
        </pc:spChg>
        <pc:graphicFrameChg chg="mod">
          <ac:chgData name="Bouchet, Jessica" userId="1d7596bf-2baf-47c6-ab24-fd89c6b4e892" providerId="ADAL" clId="{756A785C-425E-47CA-BA8C-6D45316C0343}" dt="2020-04-20T18:52:22.793" v="1973" actId="20577"/>
          <ac:graphicFrameMkLst>
            <pc:docMk/>
            <pc:sldMk cId="280010956" sldId="282"/>
            <ac:graphicFrameMk id="6" creationId="{E3C3FDC6-EC3D-420E-94C4-6255811958B0}"/>
          </ac:graphicFrameMkLst>
        </pc:graphicFrameChg>
      </pc:sldChg>
      <pc:sldChg chg="addSp delSp modSp mod delDesignElem">
        <pc:chgData name="Bouchet, Jessica" userId="1d7596bf-2baf-47c6-ab24-fd89c6b4e892" providerId="ADAL" clId="{756A785C-425E-47CA-BA8C-6D45316C0343}" dt="2020-04-17T18:26:09.977" v="1611"/>
        <pc:sldMkLst>
          <pc:docMk/>
          <pc:sldMk cId="4253114274" sldId="283"/>
        </pc:sldMkLst>
        <pc:spChg chg="del mod">
          <ac:chgData name="Bouchet, Jessica" userId="1d7596bf-2baf-47c6-ab24-fd89c6b4e892" providerId="ADAL" clId="{756A785C-425E-47CA-BA8C-6D45316C0343}" dt="2020-04-17T18:25:50.697" v="1605" actId="478"/>
          <ac:spMkLst>
            <pc:docMk/>
            <pc:sldMk cId="4253114274" sldId="283"/>
            <ac:spMk id="2" creationId="{66B4EC39-B310-4999-8425-CFBE1DEC28C6}"/>
          </ac:spMkLst>
        </pc:spChg>
        <pc:spChg chg="del mod">
          <ac:chgData name="Bouchet, Jessica" userId="1d7596bf-2baf-47c6-ab24-fd89c6b4e892" providerId="ADAL" clId="{756A785C-425E-47CA-BA8C-6D45316C0343}" dt="2020-04-17T18:26:08.299" v="1610" actId="478"/>
          <ac:spMkLst>
            <pc:docMk/>
            <pc:sldMk cId="4253114274" sldId="283"/>
            <ac:spMk id="3" creationId="{3617B8D7-5E44-4F70-9414-83DAE0C520BC}"/>
          </ac:spMkLst>
        </pc:spChg>
        <pc:spChg chg="add del mod">
          <ac:chgData name="Bouchet, Jessica" userId="1d7596bf-2baf-47c6-ab24-fd89c6b4e892" providerId="ADAL" clId="{756A785C-425E-47CA-BA8C-6D45316C0343}" dt="2020-04-17T18:25:07.444" v="1600"/>
          <ac:spMkLst>
            <pc:docMk/>
            <pc:sldMk cId="4253114274" sldId="283"/>
            <ac:spMk id="5" creationId="{62B7B56D-8FF1-4420-BC18-0BE4D934A908}"/>
          </ac:spMkLst>
        </pc:spChg>
        <pc:spChg chg="add mod">
          <ac:chgData name="Bouchet, Jessica" userId="1d7596bf-2baf-47c6-ab24-fd89c6b4e892" providerId="ADAL" clId="{756A785C-425E-47CA-BA8C-6D45316C0343}" dt="2020-04-17T18:26:01.615" v="1608"/>
          <ac:spMkLst>
            <pc:docMk/>
            <pc:sldMk cId="4253114274" sldId="283"/>
            <ac:spMk id="6" creationId="{97F5A7D1-EA9A-4F1C-B557-8443C646F9C2}"/>
          </ac:spMkLst>
        </pc:spChg>
        <pc:spChg chg="add mod">
          <ac:chgData name="Bouchet, Jessica" userId="1d7596bf-2baf-47c6-ab24-fd89c6b4e892" providerId="ADAL" clId="{756A785C-425E-47CA-BA8C-6D45316C0343}" dt="2020-04-17T18:26:09.977" v="1611"/>
          <ac:spMkLst>
            <pc:docMk/>
            <pc:sldMk cId="4253114274" sldId="283"/>
            <ac:spMk id="8" creationId="{203EDDCB-6196-4026-BC18-49DF42D3FF86}"/>
          </ac:spMkLst>
        </pc:spChg>
        <pc:spChg chg="add del">
          <ac:chgData name="Bouchet, Jessica" userId="1d7596bf-2baf-47c6-ab24-fd89c6b4e892" providerId="ADAL" clId="{756A785C-425E-47CA-BA8C-6D45316C0343}" dt="2020-04-17T18:25:33.278" v="1602"/>
          <ac:spMkLst>
            <pc:docMk/>
            <pc:sldMk cId="4253114274" sldId="283"/>
            <ac:spMk id="9" creationId="{3C06EAFD-0C69-4B3B-BEA7-E7E11DDF9C43}"/>
          </ac:spMkLst>
        </pc:spChg>
        <pc:spChg chg="add del">
          <ac:chgData name="Bouchet, Jessica" userId="1d7596bf-2baf-47c6-ab24-fd89c6b4e892" providerId="ADAL" clId="{756A785C-425E-47CA-BA8C-6D45316C0343}" dt="2020-04-17T18:25:33.278" v="1602"/>
          <ac:spMkLst>
            <pc:docMk/>
            <pc:sldMk cId="4253114274" sldId="283"/>
            <ac:spMk id="11" creationId="{A4066C89-42FB-4624-9AFE-3A31B36491B5}"/>
          </ac:spMkLst>
        </pc:spChg>
        <pc:spChg chg="add del">
          <ac:chgData name="Bouchet, Jessica" userId="1d7596bf-2baf-47c6-ab24-fd89c6b4e892" providerId="ADAL" clId="{756A785C-425E-47CA-BA8C-6D45316C0343}" dt="2020-04-17T18:25:33.278" v="1602"/>
          <ac:spMkLst>
            <pc:docMk/>
            <pc:sldMk cId="4253114274" sldId="283"/>
            <ac:spMk id="13" creationId="{BA218FBC-B2D6-48CA-9289-C4110162EDAD}"/>
          </ac:spMkLst>
        </pc:spChg>
        <pc:spChg chg="add del">
          <ac:chgData name="Bouchet, Jessica" userId="1d7596bf-2baf-47c6-ab24-fd89c6b4e892" providerId="ADAL" clId="{756A785C-425E-47CA-BA8C-6D45316C0343}" dt="2020-04-17T18:25:33.278" v="1602"/>
          <ac:spMkLst>
            <pc:docMk/>
            <pc:sldMk cId="4253114274" sldId="283"/>
            <ac:spMk id="15" creationId="{2DED9084-49DA-4911-ACB7-5F9E4DEFA039}"/>
          </ac:spMkLst>
        </pc:spChg>
      </pc:sldChg>
      <pc:sldChg chg="addSp delSp modSp del mod">
        <pc:chgData name="Bouchet, Jessica" userId="1d7596bf-2baf-47c6-ab24-fd89c6b4e892" providerId="ADAL" clId="{756A785C-425E-47CA-BA8C-6D45316C0343}" dt="2020-04-17T18:27:41.192" v="1629" actId="47"/>
        <pc:sldMkLst>
          <pc:docMk/>
          <pc:sldMk cId="240379458" sldId="284"/>
        </pc:sldMkLst>
        <pc:spChg chg="add del mod">
          <ac:chgData name="Bouchet, Jessica" userId="1d7596bf-2baf-47c6-ab24-fd89c6b4e892" providerId="ADAL" clId="{756A785C-425E-47CA-BA8C-6D45316C0343}" dt="2020-04-17T18:27:19.196" v="1621" actId="478"/>
          <ac:spMkLst>
            <pc:docMk/>
            <pc:sldMk cId="240379458" sldId="284"/>
            <ac:spMk id="3" creationId="{3D49CE8B-A6E7-46D1-BCD1-FEB967A0F239}"/>
          </ac:spMkLst>
        </pc:spChg>
        <pc:spChg chg="mod">
          <ac:chgData name="Bouchet, Jessica" userId="1d7596bf-2baf-47c6-ab24-fd89c6b4e892" providerId="ADAL" clId="{756A785C-425E-47CA-BA8C-6D45316C0343}" dt="2020-04-16T14:26:06.881" v="650" actId="1076"/>
          <ac:spMkLst>
            <pc:docMk/>
            <pc:sldMk cId="240379458" sldId="284"/>
            <ac:spMk id="5" creationId="{DD2A642E-CC01-45A6-BEE6-1A94BC5AE0F9}"/>
          </ac:spMkLst>
        </pc:spChg>
      </pc:sldChg>
      <pc:sldChg chg="addSp delSp modSp del mod delDesignElem">
        <pc:chgData name="Bouchet, Jessica" userId="1d7596bf-2baf-47c6-ab24-fd89c6b4e892" providerId="ADAL" clId="{756A785C-425E-47CA-BA8C-6D45316C0343}" dt="2020-04-17T18:58:22.022" v="1668" actId="47"/>
        <pc:sldMkLst>
          <pc:docMk/>
          <pc:sldMk cId="389090051" sldId="285"/>
        </pc:sldMkLst>
        <pc:spChg chg="add del mod">
          <ac:chgData name="Bouchet, Jessica" userId="1d7596bf-2baf-47c6-ab24-fd89c6b4e892" providerId="ADAL" clId="{756A785C-425E-47CA-BA8C-6D45316C0343}" dt="2020-04-16T14:30:19.409" v="670"/>
          <ac:spMkLst>
            <pc:docMk/>
            <pc:sldMk cId="389090051" sldId="285"/>
            <ac:spMk id="3" creationId="{8DF1DE32-9C9B-424D-9402-3178C0CF9A09}"/>
          </ac:spMkLst>
        </pc:spChg>
        <pc:spChg chg="add del mod">
          <ac:chgData name="Bouchet, Jessica" userId="1d7596bf-2baf-47c6-ab24-fd89c6b4e892" providerId="ADAL" clId="{756A785C-425E-47CA-BA8C-6D45316C0343}" dt="2020-04-17T18:52:57.016" v="1641"/>
          <ac:spMkLst>
            <pc:docMk/>
            <pc:sldMk cId="389090051" sldId="285"/>
            <ac:spMk id="3" creationId="{CC3AB29C-5434-4607-A62A-FA1D8DC34FD4}"/>
          </ac:spMkLst>
        </pc:spChg>
        <pc:spChg chg="mod">
          <ac:chgData name="Bouchet, Jessica" userId="1d7596bf-2baf-47c6-ab24-fd89c6b4e892" providerId="ADAL" clId="{756A785C-425E-47CA-BA8C-6D45316C0343}" dt="2020-04-16T14:30:17.820" v="668" actId="20577"/>
          <ac:spMkLst>
            <pc:docMk/>
            <pc:sldMk cId="389090051" sldId="285"/>
            <ac:spMk id="6" creationId="{C6D16D60-E7C3-41E4-8EC5-C970E352D55B}"/>
          </ac:spMkLst>
        </pc:spChg>
        <pc:spChg chg="mod">
          <ac:chgData name="Bouchet, Jessica" userId="1d7596bf-2baf-47c6-ab24-fd89c6b4e892" providerId="ADAL" clId="{756A785C-425E-47CA-BA8C-6D45316C0343}" dt="2020-04-16T14:07:59.854" v="478" actId="208"/>
          <ac:spMkLst>
            <pc:docMk/>
            <pc:sldMk cId="389090051" sldId="285"/>
            <ac:spMk id="7" creationId="{67E436C1-BA88-4D10-A957-F4F71F71363C}"/>
          </ac:spMkLst>
        </pc:spChg>
        <pc:spChg chg="mod">
          <ac:chgData name="Bouchet, Jessica" userId="1d7596bf-2baf-47c6-ab24-fd89c6b4e892" providerId="ADAL" clId="{756A785C-425E-47CA-BA8C-6D45316C0343}" dt="2020-04-16T14:30:18.430" v="669" actId="21"/>
          <ac:spMkLst>
            <pc:docMk/>
            <pc:sldMk cId="389090051" sldId="285"/>
            <ac:spMk id="8" creationId="{DF93AC88-2598-4558-88BA-B45293BF7F22}"/>
          </ac:spMkLst>
        </pc:spChg>
        <pc:spChg chg="add del mod">
          <ac:chgData name="Bouchet, Jessica" userId="1d7596bf-2baf-47c6-ab24-fd89c6b4e892" providerId="ADAL" clId="{756A785C-425E-47CA-BA8C-6D45316C0343}" dt="2020-04-16T14:30:19.409" v="670"/>
          <ac:spMkLst>
            <pc:docMk/>
            <pc:sldMk cId="389090051" sldId="285"/>
            <ac:spMk id="9" creationId="{F6D4E3CD-2BF3-4BE4-AF4E-DDF7054EA732}"/>
          </ac:spMkLst>
        </pc:spChg>
        <pc:spChg chg="add del">
          <ac:chgData name="Bouchet, Jessica" userId="1d7596bf-2baf-47c6-ab24-fd89c6b4e892" providerId="ADAL" clId="{756A785C-425E-47CA-BA8C-6D45316C0343}" dt="2020-04-17T18:52:57.016" v="1641"/>
          <ac:spMkLst>
            <pc:docMk/>
            <pc:sldMk cId="389090051" sldId="285"/>
            <ac:spMk id="10" creationId="{47F26634-9FA8-4679-B619-B9DFA21E0D15}"/>
          </ac:spMkLst>
        </pc:spChg>
        <pc:grpChg chg="add del">
          <ac:chgData name="Bouchet, Jessica" userId="1d7596bf-2baf-47c6-ab24-fd89c6b4e892" providerId="ADAL" clId="{756A785C-425E-47CA-BA8C-6D45316C0343}" dt="2020-04-17T18:52:57.016" v="1641"/>
          <ac:grpSpMkLst>
            <pc:docMk/>
            <pc:sldMk cId="389090051" sldId="285"/>
            <ac:grpSpMk id="12" creationId="{79456847-F660-4ED4-9541-E8AB51FCAF6F}"/>
          </ac:grpSpMkLst>
        </pc:grpChg>
        <pc:picChg chg="mod">
          <ac:chgData name="Bouchet, Jessica" userId="1d7596bf-2baf-47c6-ab24-fd89c6b4e892" providerId="ADAL" clId="{756A785C-425E-47CA-BA8C-6D45316C0343}" dt="2020-04-16T14:29:34.178" v="654" actId="1076"/>
          <ac:picMkLst>
            <pc:docMk/>
            <pc:sldMk cId="389090051" sldId="285"/>
            <ac:picMk id="5" creationId="{FEC2B9A0-8942-4489-BC35-76D9CBDE1967}"/>
          </ac:picMkLst>
        </pc:picChg>
      </pc:sldChg>
      <pc:sldChg chg="addSp delSp modSp mod setBg delDesignElem">
        <pc:chgData name="Bouchet, Jessica" userId="1d7596bf-2baf-47c6-ab24-fd89c6b4e892" providerId="ADAL" clId="{756A785C-425E-47CA-BA8C-6D45316C0343}" dt="2020-04-17T19:10:16.651" v="1695" actId="20577"/>
        <pc:sldMkLst>
          <pc:docMk/>
          <pc:sldMk cId="3861590226" sldId="287"/>
        </pc:sldMkLst>
        <pc:spChg chg="del mod">
          <ac:chgData name="Bouchet, Jessica" userId="1d7596bf-2baf-47c6-ab24-fd89c6b4e892" providerId="ADAL" clId="{756A785C-425E-47CA-BA8C-6D45316C0343}" dt="2020-04-17T19:09:28.575" v="1672" actId="478"/>
          <ac:spMkLst>
            <pc:docMk/>
            <pc:sldMk cId="3861590226" sldId="287"/>
            <ac:spMk id="2" creationId="{865C6DC7-A70B-4D11-943C-31B757B01C1D}"/>
          </ac:spMkLst>
        </pc:spChg>
        <pc:spChg chg="add del mod">
          <ac:chgData name="Bouchet, Jessica" userId="1d7596bf-2baf-47c6-ab24-fd89c6b4e892" providerId="ADAL" clId="{756A785C-425E-47CA-BA8C-6D45316C0343}" dt="2020-04-17T19:10:16.174" v="1692" actId="478"/>
          <ac:spMkLst>
            <pc:docMk/>
            <pc:sldMk cId="3861590226" sldId="287"/>
            <ac:spMk id="3" creationId="{A7EA6389-5FCF-413B-B8F4-507EFC6E70AC}"/>
          </ac:spMkLst>
        </pc:spChg>
        <pc:spChg chg="add del mod">
          <ac:chgData name="Bouchet, Jessica" userId="1d7596bf-2baf-47c6-ab24-fd89c6b4e892" providerId="ADAL" clId="{756A785C-425E-47CA-BA8C-6D45316C0343}" dt="2020-04-16T14:34:47.694" v="731" actId="26606"/>
          <ac:spMkLst>
            <pc:docMk/>
            <pc:sldMk cId="3861590226" sldId="287"/>
            <ac:spMk id="4" creationId="{445BEC19-9EFF-4E85-A20E-2DC31FAC9F9B}"/>
          </ac:spMkLst>
        </pc:spChg>
        <pc:spChg chg="add del">
          <ac:chgData name="Bouchet, Jessica" userId="1d7596bf-2baf-47c6-ab24-fd89c6b4e892" providerId="ADAL" clId="{756A785C-425E-47CA-BA8C-6D45316C0343}" dt="2020-04-16T14:31:44.752" v="685" actId="26606"/>
          <ac:spMkLst>
            <pc:docMk/>
            <pc:sldMk cId="3861590226" sldId="287"/>
            <ac:spMk id="6" creationId="{5118BA95-03E7-41B7-B442-0AF8C0A7FF68}"/>
          </ac:spMkLst>
        </pc:spChg>
        <pc:spChg chg="add mod">
          <ac:chgData name="Bouchet, Jessica" userId="1d7596bf-2baf-47c6-ab24-fd89c6b4e892" providerId="ADAL" clId="{756A785C-425E-47CA-BA8C-6D45316C0343}" dt="2020-04-17T19:09:31.999" v="1674"/>
          <ac:spMkLst>
            <pc:docMk/>
            <pc:sldMk cId="3861590226" sldId="287"/>
            <ac:spMk id="6" creationId="{542D2D27-4F70-4F39-BB67-0A36F35201B0}"/>
          </ac:spMkLst>
        </pc:spChg>
        <pc:spChg chg="add del">
          <ac:chgData name="Bouchet, Jessica" userId="1d7596bf-2baf-47c6-ab24-fd89c6b4e892" providerId="ADAL" clId="{756A785C-425E-47CA-BA8C-6D45316C0343}" dt="2020-04-16T14:34:34.878" v="720" actId="26606"/>
          <ac:spMkLst>
            <pc:docMk/>
            <pc:sldMk cId="3861590226" sldId="287"/>
            <ac:spMk id="8" creationId="{5118BA95-03E7-41B7-B442-0AF8C0A7FF68}"/>
          </ac:spMkLst>
        </pc:spChg>
        <pc:spChg chg="add del mod">
          <ac:chgData name="Bouchet, Jessica" userId="1d7596bf-2baf-47c6-ab24-fd89c6b4e892" providerId="ADAL" clId="{756A785C-425E-47CA-BA8C-6D45316C0343}" dt="2020-04-17T19:10:16.651" v="1695" actId="20577"/>
          <ac:spMkLst>
            <pc:docMk/>
            <pc:sldMk cId="3861590226" sldId="287"/>
            <ac:spMk id="8" creationId="{D793AE9B-2F25-4C41-9D6F-BF89A5F8430E}"/>
          </ac:spMkLst>
        </pc:spChg>
        <pc:spChg chg="add del">
          <ac:chgData name="Bouchet, Jessica" userId="1d7596bf-2baf-47c6-ab24-fd89c6b4e892" providerId="ADAL" clId="{756A785C-425E-47CA-BA8C-6D45316C0343}" dt="2020-04-16T14:34:28.936" v="717"/>
          <ac:spMkLst>
            <pc:docMk/>
            <pc:sldMk cId="3861590226" sldId="287"/>
            <ac:spMk id="9" creationId="{5118BA95-03E7-41B7-B442-0AF8C0A7FF68}"/>
          </ac:spMkLst>
        </pc:spChg>
        <pc:spChg chg="add del">
          <ac:chgData name="Bouchet, Jessica" userId="1d7596bf-2baf-47c6-ab24-fd89c6b4e892" providerId="ADAL" clId="{756A785C-425E-47CA-BA8C-6D45316C0343}" dt="2020-04-16T14:31:44.752" v="685" actId="26606"/>
          <ac:spMkLst>
            <pc:docMk/>
            <pc:sldMk cId="3861590226" sldId="287"/>
            <ac:spMk id="14" creationId="{AD9B3EAD-A2B3-42C4-927C-3455E3E69EE6}"/>
          </ac:spMkLst>
        </pc:spChg>
        <pc:spChg chg="add del">
          <ac:chgData name="Bouchet, Jessica" userId="1d7596bf-2baf-47c6-ab24-fd89c6b4e892" providerId="ADAL" clId="{756A785C-425E-47CA-BA8C-6D45316C0343}" dt="2020-04-16T14:34:28.936" v="717"/>
          <ac:spMkLst>
            <pc:docMk/>
            <pc:sldMk cId="3861590226" sldId="287"/>
            <ac:spMk id="15" creationId="{AD9B3EAD-A2B3-42C4-927C-3455E3E69EE6}"/>
          </ac:spMkLst>
        </pc:spChg>
        <pc:spChg chg="add del">
          <ac:chgData name="Bouchet, Jessica" userId="1d7596bf-2baf-47c6-ab24-fd89c6b4e892" providerId="ADAL" clId="{756A785C-425E-47CA-BA8C-6D45316C0343}" dt="2020-04-16T14:33:32.196" v="708"/>
          <ac:spMkLst>
            <pc:docMk/>
            <pc:sldMk cId="3861590226" sldId="287"/>
            <ac:spMk id="16" creationId="{7F3BC830-8070-456A-8D22-1A4A8B36DB54}"/>
          </ac:spMkLst>
        </pc:spChg>
        <pc:spChg chg="add del">
          <ac:chgData name="Bouchet, Jessica" userId="1d7596bf-2baf-47c6-ab24-fd89c6b4e892" providerId="ADAL" clId="{756A785C-425E-47CA-BA8C-6D45316C0343}" dt="2020-04-16T14:34:34.878" v="720" actId="26606"/>
          <ac:spMkLst>
            <pc:docMk/>
            <pc:sldMk cId="3861590226" sldId="287"/>
            <ac:spMk id="19" creationId="{AD9B3EAD-A2B3-42C4-927C-3455E3E69EE6}"/>
          </ac:spMkLst>
        </pc:spChg>
        <pc:spChg chg="add del">
          <ac:chgData name="Bouchet, Jessica" userId="1d7596bf-2baf-47c6-ab24-fd89c6b4e892" providerId="ADAL" clId="{756A785C-425E-47CA-BA8C-6D45316C0343}" dt="2020-04-16T14:34:35.905" v="722" actId="26606"/>
          <ac:spMkLst>
            <pc:docMk/>
            <pc:sldMk cId="3861590226" sldId="287"/>
            <ac:spMk id="21" creationId="{E009DD9B-5EE2-4C0D-8B2B-351C8C102205}"/>
          </ac:spMkLst>
        </pc:spChg>
        <pc:spChg chg="add del">
          <ac:chgData name="Bouchet, Jessica" userId="1d7596bf-2baf-47c6-ab24-fd89c6b4e892" providerId="ADAL" clId="{756A785C-425E-47CA-BA8C-6D45316C0343}" dt="2020-04-16T14:34:35.905" v="722" actId="26606"/>
          <ac:spMkLst>
            <pc:docMk/>
            <pc:sldMk cId="3861590226" sldId="287"/>
            <ac:spMk id="22" creationId="{E720DB99-7745-4E75-9D96-AAB6D55C531E}"/>
          </ac:spMkLst>
        </pc:spChg>
        <pc:spChg chg="add del">
          <ac:chgData name="Bouchet, Jessica" userId="1d7596bf-2baf-47c6-ab24-fd89c6b4e892" providerId="ADAL" clId="{756A785C-425E-47CA-BA8C-6D45316C0343}" dt="2020-04-16T14:34:35.905" v="722" actId="26606"/>
          <ac:spMkLst>
            <pc:docMk/>
            <pc:sldMk cId="3861590226" sldId="287"/>
            <ac:spMk id="23" creationId="{D68803C4-E159-4360-B7BB-74205C8F782D}"/>
          </ac:spMkLst>
        </pc:spChg>
        <pc:spChg chg="add del">
          <ac:chgData name="Bouchet, Jessica" userId="1d7596bf-2baf-47c6-ab24-fd89c6b4e892" providerId="ADAL" clId="{756A785C-425E-47CA-BA8C-6D45316C0343}" dt="2020-04-16T14:34:35.905" v="722" actId="26606"/>
          <ac:spMkLst>
            <pc:docMk/>
            <pc:sldMk cId="3861590226" sldId="287"/>
            <ac:spMk id="24" creationId="{504B0465-3B07-49BF-BEA7-D81476246293}"/>
          </ac:spMkLst>
        </pc:spChg>
        <pc:spChg chg="add del">
          <ac:chgData name="Bouchet, Jessica" userId="1d7596bf-2baf-47c6-ab24-fd89c6b4e892" providerId="ADAL" clId="{756A785C-425E-47CA-BA8C-6D45316C0343}" dt="2020-04-16T14:34:35.905" v="722" actId="26606"/>
          <ac:spMkLst>
            <pc:docMk/>
            <pc:sldMk cId="3861590226" sldId="287"/>
            <ac:spMk id="25" creationId="{49B7FFA5-14CB-4A4F-9BCC-CA3AA5D9D276}"/>
          </ac:spMkLst>
        </pc:spChg>
        <pc:spChg chg="add del">
          <ac:chgData name="Bouchet, Jessica" userId="1d7596bf-2baf-47c6-ab24-fd89c6b4e892" providerId="ADAL" clId="{756A785C-425E-47CA-BA8C-6D45316C0343}" dt="2020-04-16T14:34:35.905" v="722" actId="26606"/>
          <ac:spMkLst>
            <pc:docMk/>
            <pc:sldMk cId="3861590226" sldId="287"/>
            <ac:spMk id="26" creationId="{04E48745-7512-4EC2-9E20-9092D12150CA}"/>
          </ac:spMkLst>
        </pc:spChg>
        <pc:spChg chg="add del">
          <ac:chgData name="Bouchet, Jessica" userId="1d7596bf-2baf-47c6-ab24-fd89c6b4e892" providerId="ADAL" clId="{756A785C-425E-47CA-BA8C-6D45316C0343}" dt="2020-04-16T14:34:38.733" v="724" actId="26606"/>
          <ac:spMkLst>
            <pc:docMk/>
            <pc:sldMk cId="3861590226" sldId="287"/>
            <ac:spMk id="28" creationId="{3C06EAFD-0C69-4B3B-BEA7-E7E11DDF9C43}"/>
          </ac:spMkLst>
        </pc:spChg>
        <pc:spChg chg="add del">
          <ac:chgData name="Bouchet, Jessica" userId="1d7596bf-2baf-47c6-ab24-fd89c6b4e892" providerId="ADAL" clId="{756A785C-425E-47CA-BA8C-6D45316C0343}" dt="2020-04-16T14:34:38.733" v="724" actId="26606"/>
          <ac:spMkLst>
            <pc:docMk/>
            <pc:sldMk cId="3861590226" sldId="287"/>
            <ac:spMk id="29" creationId="{A4066C89-42FB-4624-9AFE-3A31B36491B5}"/>
          </ac:spMkLst>
        </pc:spChg>
        <pc:spChg chg="add del">
          <ac:chgData name="Bouchet, Jessica" userId="1d7596bf-2baf-47c6-ab24-fd89c6b4e892" providerId="ADAL" clId="{756A785C-425E-47CA-BA8C-6D45316C0343}" dt="2020-04-16T14:34:38.733" v="724" actId="26606"/>
          <ac:spMkLst>
            <pc:docMk/>
            <pc:sldMk cId="3861590226" sldId="287"/>
            <ac:spMk id="30" creationId="{BA218FBC-B2D6-48CA-9289-C4110162EDAD}"/>
          </ac:spMkLst>
        </pc:spChg>
        <pc:spChg chg="add del">
          <ac:chgData name="Bouchet, Jessica" userId="1d7596bf-2baf-47c6-ab24-fd89c6b4e892" providerId="ADAL" clId="{756A785C-425E-47CA-BA8C-6D45316C0343}" dt="2020-04-16T14:34:38.733" v="724" actId="26606"/>
          <ac:spMkLst>
            <pc:docMk/>
            <pc:sldMk cId="3861590226" sldId="287"/>
            <ac:spMk id="31" creationId="{2DED9084-49DA-4911-ACB7-5F9E4DEFA039}"/>
          </ac:spMkLst>
        </pc:spChg>
        <pc:spChg chg="add del">
          <ac:chgData name="Bouchet, Jessica" userId="1d7596bf-2baf-47c6-ab24-fd89c6b4e892" providerId="ADAL" clId="{756A785C-425E-47CA-BA8C-6D45316C0343}" dt="2020-04-16T14:34:41.027" v="726" actId="26606"/>
          <ac:spMkLst>
            <pc:docMk/>
            <pc:sldMk cId="3861590226" sldId="287"/>
            <ac:spMk id="33" creationId="{4FCA88C2-C73C-4062-A097-8FBCE3090BEA}"/>
          </ac:spMkLst>
        </pc:spChg>
        <pc:spChg chg="add del">
          <ac:chgData name="Bouchet, Jessica" userId="1d7596bf-2baf-47c6-ab24-fd89c6b4e892" providerId="ADAL" clId="{756A785C-425E-47CA-BA8C-6D45316C0343}" dt="2020-04-16T14:34:41.027" v="726" actId="26606"/>
          <ac:spMkLst>
            <pc:docMk/>
            <pc:sldMk cId="3861590226" sldId="287"/>
            <ac:spMk id="34" creationId="{83981C21-E132-4402-B31B-D725C1CE77D2}"/>
          </ac:spMkLst>
        </pc:spChg>
        <pc:spChg chg="add del">
          <ac:chgData name="Bouchet, Jessica" userId="1d7596bf-2baf-47c6-ab24-fd89c6b4e892" providerId="ADAL" clId="{756A785C-425E-47CA-BA8C-6D45316C0343}" dt="2020-04-16T14:34:41.027" v="726" actId="26606"/>
          <ac:spMkLst>
            <pc:docMk/>
            <pc:sldMk cId="3861590226" sldId="287"/>
            <ac:spMk id="35" creationId="{6A685C77-4E84-486A-9AE5-F3635BE98EFB}"/>
          </ac:spMkLst>
        </pc:spChg>
        <pc:spChg chg="add del">
          <ac:chgData name="Bouchet, Jessica" userId="1d7596bf-2baf-47c6-ab24-fd89c6b4e892" providerId="ADAL" clId="{756A785C-425E-47CA-BA8C-6D45316C0343}" dt="2020-04-16T14:34:41.027" v="726" actId="26606"/>
          <ac:spMkLst>
            <pc:docMk/>
            <pc:sldMk cId="3861590226" sldId="287"/>
            <ac:spMk id="36" creationId="{E55C1C3E-5158-47F3-8FD9-14B22C3E6EAD}"/>
          </ac:spMkLst>
        </pc:spChg>
        <pc:spChg chg="add del">
          <ac:chgData name="Bouchet, Jessica" userId="1d7596bf-2baf-47c6-ab24-fd89c6b4e892" providerId="ADAL" clId="{756A785C-425E-47CA-BA8C-6D45316C0343}" dt="2020-04-16T14:34:42.550" v="728" actId="26606"/>
          <ac:spMkLst>
            <pc:docMk/>
            <pc:sldMk cId="3861590226" sldId="287"/>
            <ac:spMk id="38" creationId="{9D2AEDCB-3859-4EAD-AA65-4BDD2802A791}"/>
          </ac:spMkLst>
        </pc:spChg>
        <pc:spChg chg="add del">
          <ac:chgData name="Bouchet, Jessica" userId="1d7596bf-2baf-47c6-ab24-fd89c6b4e892" providerId="ADAL" clId="{756A785C-425E-47CA-BA8C-6D45316C0343}" dt="2020-04-16T14:34:42.550" v="728" actId="26606"/>
          <ac:spMkLst>
            <pc:docMk/>
            <pc:sldMk cId="3861590226" sldId="287"/>
            <ac:spMk id="39" creationId="{0B2AA709-28A2-4289-A11E-FD3AA53F0BF9}"/>
          </ac:spMkLst>
        </pc:spChg>
        <pc:spChg chg="add del">
          <ac:chgData name="Bouchet, Jessica" userId="1d7596bf-2baf-47c6-ab24-fd89c6b4e892" providerId="ADAL" clId="{756A785C-425E-47CA-BA8C-6D45316C0343}" dt="2020-04-16T14:34:42.550" v="728" actId="26606"/>
          <ac:spMkLst>
            <pc:docMk/>
            <pc:sldMk cId="3861590226" sldId="287"/>
            <ac:spMk id="40" creationId="{1608D5D4-689C-423B-9974-4733A30A4814}"/>
          </ac:spMkLst>
        </pc:spChg>
        <pc:spChg chg="add del">
          <ac:chgData name="Bouchet, Jessica" userId="1d7596bf-2baf-47c6-ab24-fd89c6b4e892" providerId="ADAL" clId="{756A785C-425E-47CA-BA8C-6D45316C0343}" dt="2020-04-16T14:34:42.550" v="728" actId="26606"/>
          <ac:spMkLst>
            <pc:docMk/>
            <pc:sldMk cId="3861590226" sldId="287"/>
            <ac:spMk id="41" creationId="{4A8673E8-250A-46DB-9A53-00144B5ABB03}"/>
          </ac:spMkLst>
        </pc:spChg>
        <pc:spChg chg="add del">
          <ac:chgData name="Bouchet, Jessica" userId="1d7596bf-2baf-47c6-ab24-fd89c6b4e892" providerId="ADAL" clId="{756A785C-425E-47CA-BA8C-6D45316C0343}" dt="2020-04-16T14:34:47.619" v="730" actId="26606"/>
          <ac:spMkLst>
            <pc:docMk/>
            <pc:sldMk cId="3861590226" sldId="287"/>
            <ac:spMk id="43" creationId="{3C4C5769-E723-4A1E-B4F6-F6BB27AE733F}"/>
          </ac:spMkLst>
        </pc:spChg>
        <pc:spChg chg="add del">
          <ac:chgData name="Bouchet, Jessica" userId="1d7596bf-2baf-47c6-ab24-fd89c6b4e892" providerId="ADAL" clId="{756A785C-425E-47CA-BA8C-6D45316C0343}" dt="2020-04-16T14:34:47.619" v="730" actId="26606"/>
          <ac:spMkLst>
            <pc:docMk/>
            <pc:sldMk cId="3861590226" sldId="287"/>
            <ac:spMk id="44" creationId="{E878380D-0E99-4278-9939-702074B88FAF}"/>
          </ac:spMkLst>
        </pc:spChg>
        <pc:spChg chg="add del">
          <ac:chgData name="Bouchet, Jessica" userId="1d7596bf-2baf-47c6-ab24-fd89c6b4e892" providerId="ADAL" clId="{756A785C-425E-47CA-BA8C-6D45316C0343}" dt="2020-04-16T14:34:47.619" v="730" actId="26606"/>
          <ac:spMkLst>
            <pc:docMk/>
            <pc:sldMk cId="3861590226" sldId="287"/>
            <ac:spMk id="45" creationId="{75A92D53-A461-451B-87E6-8746F6FCEFDC}"/>
          </ac:spMkLst>
        </pc:spChg>
        <pc:spChg chg="add del">
          <ac:chgData name="Bouchet, Jessica" userId="1d7596bf-2baf-47c6-ab24-fd89c6b4e892" providerId="ADAL" clId="{756A785C-425E-47CA-BA8C-6D45316C0343}" dt="2020-04-16T14:34:47.619" v="730" actId="26606"/>
          <ac:spMkLst>
            <pc:docMk/>
            <pc:sldMk cId="3861590226" sldId="287"/>
            <ac:spMk id="46" creationId="{F003ABC2-0D2A-42E5-9778-D9E8DBB5470E}"/>
          </ac:spMkLst>
        </pc:spChg>
        <pc:spChg chg="add del">
          <ac:chgData name="Bouchet, Jessica" userId="1d7596bf-2baf-47c6-ab24-fd89c6b4e892" providerId="ADAL" clId="{756A785C-425E-47CA-BA8C-6D45316C0343}" dt="2020-04-17T19:09:20.519" v="1670"/>
          <ac:spMkLst>
            <pc:docMk/>
            <pc:sldMk cId="3861590226" sldId="287"/>
            <ac:spMk id="48" creationId="{5118BA95-03E7-41B7-B442-0AF8C0A7FF68}"/>
          </ac:spMkLst>
        </pc:spChg>
        <pc:spChg chg="add del">
          <ac:chgData name="Bouchet, Jessica" userId="1d7596bf-2baf-47c6-ab24-fd89c6b4e892" providerId="ADAL" clId="{756A785C-425E-47CA-BA8C-6D45316C0343}" dt="2020-04-17T19:09:20.519" v="1670"/>
          <ac:spMkLst>
            <pc:docMk/>
            <pc:sldMk cId="3861590226" sldId="287"/>
            <ac:spMk id="52" creationId="{AD9B3EAD-A2B3-42C4-927C-3455E3E69EE6}"/>
          </ac:spMkLst>
        </pc:spChg>
        <pc:grpChg chg="add del">
          <ac:chgData name="Bouchet, Jessica" userId="1d7596bf-2baf-47c6-ab24-fd89c6b4e892" providerId="ADAL" clId="{756A785C-425E-47CA-BA8C-6D45316C0343}" dt="2020-04-16T14:31:44.752" v="685" actId="26606"/>
          <ac:grpSpMkLst>
            <pc:docMk/>
            <pc:sldMk cId="3861590226" sldId="287"/>
            <ac:grpSpMk id="7" creationId="{E799C3D5-7D55-4046-808C-F290F456D6EF}"/>
          </ac:grpSpMkLst>
        </pc:grpChg>
        <pc:grpChg chg="add del">
          <ac:chgData name="Bouchet, Jessica" userId="1d7596bf-2baf-47c6-ab24-fd89c6b4e892" providerId="ADAL" clId="{756A785C-425E-47CA-BA8C-6D45316C0343}" dt="2020-04-16T14:34:34.878" v="720" actId="26606"/>
          <ac:grpSpMkLst>
            <pc:docMk/>
            <pc:sldMk cId="3861590226" sldId="287"/>
            <ac:grpSpMk id="10" creationId="{E799C3D5-7D55-4046-808C-F290F456D6EF}"/>
          </ac:grpSpMkLst>
        </pc:grpChg>
        <pc:grpChg chg="add del">
          <ac:chgData name="Bouchet, Jessica" userId="1d7596bf-2baf-47c6-ab24-fd89c6b4e892" providerId="ADAL" clId="{756A785C-425E-47CA-BA8C-6D45316C0343}" dt="2020-04-16T14:34:28.936" v="717"/>
          <ac:grpSpMkLst>
            <pc:docMk/>
            <pc:sldMk cId="3861590226" sldId="287"/>
            <ac:grpSpMk id="11" creationId="{E799C3D5-7D55-4046-808C-F290F456D6EF}"/>
          </ac:grpSpMkLst>
        </pc:grpChg>
        <pc:grpChg chg="add del">
          <ac:chgData name="Bouchet, Jessica" userId="1d7596bf-2baf-47c6-ab24-fd89c6b4e892" providerId="ADAL" clId="{756A785C-425E-47CA-BA8C-6D45316C0343}" dt="2020-04-17T19:09:20.519" v="1670"/>
          <ac:grpSpMkLst>
            <pc:docMk/>
            <pc:sldMk cId="3861590226" sldId="287"/>
            <ac:grpSpMk id="49" creationId="{E799C3D5-7D55-4046-808C-F290F456D6EF}"/>
          </ac:grpSpMkLst>
        </pc:grpChg>
        <pc:picChg chg="add del">
          <ac:chgData name="Bouchet, Jessica" userId="1d7596bf-2baf-47c6-ab24-fd89c6b4e892" providerId="ADAL" clId="{756A785C-425E-47CA-BA8C-6D45316C0343}" dt="2020-04-16T14:33:33.955" v="710"/>
          <ac:picMkLst>
            <pc:docMk/>
            <pc:sldMk cId="3861590226" sldId="287"/>
            <ac:picMk id="5" creationId="{A4CA9B65-0621-47F6-9855-076209CD32D8}"/>
          </ac:picMkLst>
        </pc:picChg>
      </pc:sldChg>
      <pc:sldChg chg="addSp delSp modSp delDesignElem">
        <pc:chgData name="Bouchet, Jessica" userId="1d7596bf-2baf-47c6-ab24-fd89c6b4e892" providerId="ADAL" clId="{756A785C-425E-47CA-BA8C-6D45316C0343}" dt="2020-04-20T18:55:51.348" v="1979" actId="207"/>
        <pc:sldMkLst>
          <pc:docMk/>
          <pc:sldMk cId="3227327136" sldId="289"/>
        </pc:sldMkLst>
        <pc:spChg chg="add del">
          <ac:chgData name="Bouchet, Jessica" userId="1d7596bf-2baf-47c6-ab24-fd89c6b4e892" providerId="ADAL" clId="{756A785C-425E-47CA-BA8C-6D45316C0343}" dt="2020-04-16T14:35:48.958" v="743"/>
          <ac:spMkLst>
            <pc:docMk/>
            <pc:sldMk cId="3227327136" sldId="289"/>
            <ac:spMk id="17" creationId="{3DFE545D-86C5-4F48-897C-C3AA8FBE3DE1}"/>
          </ac:spMkLst>
        </pc:spChg>
        <pc:graphicFrameChg chg="mod">
          <ac:chgData name="Bouchet, Jessica" userId="1d7596bf-2baf-47c6-ab24-fd89c6b4e892" providerId="ADAL" clId="{756A785C-425E-47CA-BA8C-6D45316C0343}" dt="2020-04-20T18:55:51.348" v="1979" actId="207"/>
          <ac:graphicFrameMkLst>
            <pc:docMk/>
            <pc:sldMk cId="3227327136" sldId="289"/>
            <ac:graphicFrameMk id="18" creationId="{EB83FB6C-F104-444E-A8A7-37155628C68F}"/>
          </ac:graphicFrameMkLst>
        </pc:graphicFrameChg>
      </pc:sldChg>
      <pc:sldChg chg="delSp modSp mod delDesignElem">
        <pc:chgData name="Bouchet, Jessica" userId="1d7596bf-2baf-47c6-ab24-fd89c6b4e892" providerId="ADAL" clId="{756A785C-425E-47CA-BA8C-6D45316C0343}" dt="2020-04-20T18:58:08.520" v="1997" actId="20577"/>
        <pc:sldMkLst>
          <pc:docMk/>
          <pc:sldMk cId="2079439987" sldId="290"/>
        </pc:sldMkLst>
        <pc:spChg chg="mod">
          <ac:chgData name="Bouchet, Jessica" userId="1d7596bf-2baf-47c6-ab24-fd89c6b4e892" providerId="ADAL" clId="{756A785C-425E-47CA-BA8C-6D45316C0343}" dt="2020-04-16T14:47:13.919" v="747" actId="27636"/>
          <ac:spMkLst>
            <pc:docMk/>
            <pc:sldMk cId="2079439987" sldId="290"/>
            <ac:spMk id="2" creationId="{C2672B3C-D076-4A01-80DF-06E2425DCCD8}"/>
          </ac:spMkLst>
        </pc:spChg>
        <pc:spChg chg="del">
          <ac:chgData name="Bouchet, Jessica" userId="1d7596bf-2baf-47c6-ab24-fd89c6b4e892" providerId="ADAL" clId="{756A785C-425E-47CA-BA8C-6D45316C0343}" dt="2020-04-16T14:47:13.863" v="746"/>
          <ac:spMkLst>
            <pc:docMk/>
            <pc:sldMk cId="2079439987" sldId="290"/>
            <ac:spMk id="24" creationId="{3DFE545D-86C5-4F48-897C-C3AA8FBE3DE1}"/>
          </ac:spMkLst>
        </pc:spChg>
        <pc:graphicFrameChg chg="mod">
          <ac:chgData name="Bouchet, Jessica" userId="1d7596bf-2baf-47c6-ab24-fd89c6b4e892" providerId="ADAL" clId="{756A785C-425E-47CA-BA8C-6D45316C0343}" dt="2020-04-20T18:58:08.520" v="1997" actId="20577"/>
          <ac:graphicFrameMkLst>
            <pc:docMk/>
            <pc:sldMk cId="2079439987" sldId="290"/>
            <ac:graphicFrameMk id="6" creationId="{D0D77A63-7F60-4720-AAF2-6128A831FD43}"/>
          </ac:graphicFrameMkLst>
        </pc:graphicFrameChg>
      </pc:sldChg>
      <pc:sldChg chg="addSp delSp modSp mod">
        <pc:chgData name="Bouchet, Jessica" userId="1d7596bf-2baf-47c6-ab24-fd89c6b4e892" providerId="ADAL" clId="{756A785C-425E-47CA-BA8C-6D45316C0343}" dt="2020-04-17T19:51:27.826" v="1701" actId="14100"/>
        <pc:sldMkLst>
          <pc:docMk/>
          <pc:sldMk cId="5526174" sldId="291"/>
        </pc:sldMkLst>
        <pc:spChg chg="mod">
          <ac:chgData name="Bouchet, Jessica" userId="1d7596bf-2baf-47c6-ab24-fd89c6b4e892" providerId="ADAL" clId="{756A785C-425E-47CA-BA8C-6D45316C0343}" dt="2020-04-17T19:51:27.826" v="1701" actId="14100"/>
          <ac:spMkLst>
            <pc:docMk/>
            <pc:sldMk cId="5526174" sldId="291"/>
            <ac:spMk id="3" creationId="{10322E81-EB3F-4DB7-8D18-4B753B61FD3F}"/>
          </ac:spMkLst>
        </pc:spChg>
        <pc:spChg chg="add del mod">
          <ac:chgData name="Bouchet, Jessica" userId="1d7596bf-2baf-47c6-ab24-fd89c6b4e892" providerId="ADAL" clId="{756A785C-425E-47CA-BA8C-6D45316C0343}" dt="2020-04-16T14:48:02.971" v="755"/>
          <ac:spMkLst>
            <pc:docMk/>
            <pc:sldMk cId="5526174" sldId="291"/>
            <ac:spMk id="5" creationId="{CD666BCC-02D5-4D41-AE21-E6778FF37254}"/>
          </ac:spMkLst>
        </pc:spChg>
        <pc:spChg chg="add del mod">
          <ac:chgData name="Bouchet, Jessica" userId="1d7596bf-2baf-47c6-ab24-fd89c6b4e892" providerId="ADAL" clId="{756A785C-425E-47CA-BA8C-6D45316C0343}" dt="2020-04-16T14:48:02.971" v="755"/>
          <ac:spMkLst>
            <pc:docMk/>
            <pc:sldMk cId="5526174" sldId="291"/>
            <ac:spMk id="6" creationId="{5A48DD50-78CD-470A-9E2F-ECC56536059B}"/>
          </ac:spMkLst>
        </pc:spChg>
        <pc:spChg chg="add del mod">
          <ac:chgData name="Bouchet, Jessica" userId="1d7596bf-2baf-47c6-ab24-fd89c6b4e892" providerId="ADAL" clId="{756A785C-425E-47CA-BA8C-6D45316C0343}" dt="2020-04-16T14:48:02.971" v="755"/>
          <ac:spMkLst>
            <pc:docMk/>
            <pc:sldMk cId="5526174" sldId="291"/>
            <ac:spMk id="7" creationId="{E5918983-F055-4A4B-B96C-198264A3E1E5}"/>
          </ac:spMkLst>
        </pc:spChg>
        <pc:spChg chg="add mod">
          <ac:chgData name="Bouchet, Jessica" userId="1d7596bf-2baf-47c6-ab24-fd89c6b4e892" providerId="ADAL" clId="{756A785C-425E-47CA-BA8C-6D45316C0343}" dt="2020-04-17T19:51:27.826" v="1701" actId="14100"/>
          <ac:spMkLst>
            <pc:docMk/>
            <pc:sldMk cId="5526174" sldId="291"/>
            <ac:spMk id="8" creationId="{F1341AB5-62F9-4363-A5D7-90B188404B18}"/>
          </ac:spMkLst>
        </pc:spChg>
        <pc:spChg chg="del mod">
          <ac:chgData name="Bouchet, Jessica" userId="1d7596bf-2baf-47c6-ab24-fd89c6b4e892" providerId="ADAL" clId="{756A785C-425E-47CA-BA8C-6D45316C0343}" dt="2020-04-16T15:01:36.483" v="768" actId="478"/>
          <ac:spMkLst>
            <pc:docMk/>
            <pc:sldMk cId="5526174" sldId="291"/>
            <ac:spMk id="20" creationId="{129E6C14-43E3-4A84-AF92-3015C2959E4E}"/>
          </ac:spMkLst>
        </pc:spChg>
      </pc:sldChg>
      <pc:sldChg chg="modSp mod">
        <pc:chgData name="Bouchet, Jessica" userId="1d7596bf-2baf-47c6-ab24-fd89c6b4e892" providerId="ADAL" clId="{756A785C-425E-47CA-BA8C-6D45316C0343}" dt="2020-04-20T19:02:49" v="2055" actId="14100"/>
        <pc:sldMkLst>
          <pc:docMk/>
          <pc:sldMk cId="1354109532" sldId="292"/>
        </pc:sldMkLst>
        <pc:spChg chg="mod">
          <ac:chgData name="Bouchet, Jessica" userId="1d7596bf-2baf-47c6-ab24-fd89c6b4e892" providerId="ADAL" clId="{756A785C-425E-47CA-BA8C-6D45316C0343}" dt="2020-04-14T18:46:56.353" v="256" actId="27636"/>
          <ac:spMkLst>
            <pc:docMk/>
            <pc:sldMk cId="1354109532" sldId="292"/>
            <ac:spMk id="2" creationId="{8232817F-5152-4AEF-8E05-9E50A683DD26}"/>
          </ac:spMkLst>
        </pc:spChg>
        <pc:spChg chg="mod">
          <ac:chgData name="Bouchet, Jessica" userId="1d7596bf-2baf-47c6-ab24-fd89c6b4e892" providerId="ADAL" clId="{756A785C-425E-47CA-BA8C-6D45316C0343}" dt="2020-04-16T15:02:19.557" v="772" actId="6549"/>
          <ac:spMkLst>
            <pc:docMk/>
            <pc:sldMk cId="1354109532" sldId="292"/>
            <ac:spMk id="3" creationId="{AAD72D87-56F3-4B43-8CE7-46CB393B7F2C}"/>
          </ac:spMkLst>
        </pc:spChg>
        <pc:graphicFrameChg chg="mod">
          <ac:chgData name="Bouchet, Jessica" userId="1d7596bf-2baf-47c6-ab24-fd89c6b4e892" providerId="ADAL" clId="{756A785C-425E-47CA-BA8C-6D45316C0343}" dt="2020-04-20T19:02:49" v="2055" actId="14100"/>
          <ac:graphicFrameMkLst>
            <pc:docMk/>
            <pc:sldMk cId="1354109532" sldId="292"/>
            <ac:graphicFrameMk id="6" creationId="{4EFB01F0-2F46-412C-BA56-604BDE92D48D}"/>
          </ac:graphicFrameMkLst>
        </pc:graphicFrameChg>
      </pc:sldChg>
      <pc:sldChg chg="addSp delSp modSp mod setBg">
        <pc:chgData name="Bouchet, Jessica" userId="1d7596bf-2baf-47c6-ab24-fd89c6b4e892" providerId="ADAL" clId="{756A785C-425E-47CA-BA8C-6D45316C0343}" dt="2020-04-17T19:57:39.890" v="1783" actId="1076"/>
        <pc:sldMkLst>
          <pc:docMk/>
          <pc:sldMk cId="3963538525" sldId="294"/>
        </pc:sldMkLst>
        <pc:spChg chg="mod">
          <ac:chgData name="Bouchet, Jessica" userId="1d7596bf-2baf-47c6-ab24-fd89c6b4e892" providerId="ADAL" clId="{756A785C-425E-47CA-BA8C-6D45316C0343}" dt="2020-04-17T19:52:05.194" v="1702" actId="26606"/>
          <ac:spMkLst>
            <pc:docMk/>
            <pc:sldMk cId="3963538525" sldId="294"/>
            <ac:spMk id="2" creationId="{A2B123B0-6562-491E-B42A-DC1F0AEF176C}"/>
          </ac:spMkLst>
        </pc:spChg>
        <pc:spChg chg="del mod">
          <ac:chgData name="Bouchet, Jessica" userId="1d7596bf-2baf-47c6-ab24-fd89c6b4e892" providerId="ADAL" clId="{756A785C-425E-47CA-BA8C-6D45316C0343}" dt="2020-04-17T19:56:08.666" v="1757" actId="478"/>
          <ac:spMkLst>
            <pc:docMk/>
            <pc:sldMk cId="3963538525" sldId="294"/>
            <ac:spMk id="3" creationId="{163760EF-F93D-402F-ABBB-FD07CEE112CC}"/>
          </ac:spMkLst>
        </pc:spChg>
        <pc:spChg chg="mod">
          <ac:chgData name="Bouchet, Jessica" userId="1d7596bf-2baf-47c6-ab24-fd89c6b4e892" providerId="ADAL" clId="{756A785C-425E-47CA-BA8C-6D45316C0343}" dt="2020-04-17T19:52:05.194" v="1702" actId="26606"/>
          <ac:spMkLst>
            <pc:docMk/>
            <pc:sldMk cId="3963538525" sldId="294"/>
            <ac:spMk id="4" creationId="{1DD4007D-D475-4B40-A464-FF5B03826F7D}"/>
          </ac:spMkLst>
        </pc:spChg>
        <pc:spChg chg="add mod">
          <ac:chgData name="Bouchet, Jessica" userId="1d7596bf-2baf-47c6-ab24-fd89c6b4e892" providerId="ADAL" clId="{756A785C-425E-47CA-BA8C-6D45316C0343}" dt="2020-04-17T19:57:33.107" v="1782" actId="1036"/>
          <ac:spMkLst>
            <pc:docMk/>
            <pc:sldMk cId="3963538525" sldId="294"/>
            <ac:spMk id="5" creationId="{156EA044-0BE9-480A-8CD7-313A7433C441}"/>
          </ac:spMkLst>
        </pc:spChg>
        <pc:spChg chg="add mod">
          <ac:chgData name="Bouchet, Jessica" userId="1d7596bf-2baf-47c6-ab24-fd89c6b4e892" providerId="ADAL" clId="{756A785C-425E-47CA-BA8C-6D45316C0343}" dt="2020-04-17T19:57:33.107" v="1782" actId="1036"/>
          <ac:spMkLst>
            <pc:docMk/>
            <pc:sldMk cId="3963538525" sldId="294"/>
            <ac:spMk id="6" creationId="{AEFFC25D-4D97-47B6-B576-7FFA8A1103B6}"/>
          </ac:spMkLst>
        </pc:spChg>
        <pc:spChg chg="add mod">
          <ac:chgData name="Bouchet, Jessica" userId="1d7596bf-2baf-47c6-ab24-fd89c6b4e892" providerId="ADAL" clId="{756A785C-425E-47CA-BA8C-6D45316C0343}" dt="2020-04-17T19:57:33.107" v="1782" actId="1036"/>
          <ac:spMkLst>
            <pc:docMk/>
            <pc:sldMk cId="3963538525" sldId="294"/>
            <ac:spMk id="7" creationId="{AFBB4D16-CCCF-4B5A-8BA7-2089F03D706D}"/>
          </ac:spMkLst>
        </pc:spChg>
        <pc:spChg chg="add mod">
          <ac:chgData name="Bouchet, Jessica" userId="1d7596bf-2baf-47c6-ab24-fd89c6b4e892" providerId="ADAL" clId="{756A785C-425E-47CA-BA8C-6D45316C0343}" dt="2020-04-17T19:57:39.890" v="1783" actId="1076"/>
          <ac:spMkLst>
            <pc:docMk/>
            <pc:sldMk cId="3963538525" sldId="294"/>
            <ac:spMk id="8" creationId="{D6454F04-53A4-45C5-9DE5-A5D54E8C73BD}"/>
          </ac:spMkLst>
        </pc:spChg>
        <pc:spChg chg="add">
          <ac:chgData name="Bouchet, Jessica" userId="1d7596bf-2baf-47c6-ab24-fd89c6b4e892" providerId="ADAL" clId="{756A785C-425E-47CA-BA8C-6D45316C0343}" dt="2020-04-17T19:52:05.194" v="1702" actId="26606"/>
          <ac:spMkLst>
            <pc:docMk/>
            <pc:sldMk cId="3963538525" sldId="294"/>
            <ac:spMk id="9" creationId="{3C06EAFD-0C69-4B3B-BEA7-E7E11DDF9C43}"/>
          </ac:spMkLst>
        </pc:spChg>
        <pc:spChg chg="add mod">
          <ac:chgData name="Bouchet, Jessica" userId="1d7596bf-2baf-47c6-ab24-fd89c6b4e892" providerId="ADAL" clId="{756A785C-425E-47CA-BA8C-6D45316C0343}" dt="2020-04-17T19:52:35.111" v="1708" actId="571"/>
          <ac:spMkLst>
            <pc:docMk/>
            <pc:sldMk cId="3963538525" sldId="294"/>
            <ac:spMk id="10" creationId="{12B09EA9-C843-41D0-AF69-E7E3E23A04D6}"/>
          </ac:spMkLst>
        </pc:spChg>
        <pc:spChg chg="add">
          <ac:chgData name="Bouchet, Jessica" userId="1d7596bf-2baf-47c6-ab24-fd89c6b4e892" providerId="ADAL" clId="{756A785C-425E-47CA-BA8C-6D45316C0343}" dt="2020-04-17T19:52:05.194" v="1702" actId="26606"/>
          <ac:spMkLst>
            <pc:docMk/>
            <pc:sldMk cId="3963538525" sldId="294"/>
            <ac:spMk id="11" creationId="{A4066C89-42FB-4624-9AFE-3A31B36491B5}"/>
          </ac:spMkLst>
        </pc:spChg>
        <pc:spChg chg="add">
          <ac:chgData name="Bouchet, Jessica" userId="1d7596bf-2baf-47c6-ab24-fd89c6b4e892" providerId="ADAL" clId="{756A785C-425E-47CA-BA8C-6D45316C0343}" dt="2020-04-17T19:52:05.194" v="1702" actId="26606"/>
          <ac:spMkLst>
            <pc:docMk/>
            <pc:sldMk cId="3963538525" sldId="294"/>
            <ac:spMk id="13" creationId="{BA218FBC-B2D6-48CA-9289-C4110162EDAD}"/>
          </ac:spMkLst>
        </pc:spChg>
        <pc:spChg chg="add mod">
          <ac:chgData name="Bouchet, Jessica" userId="1d7596bf-2baf-47c6-ab24-fd89c6b4e892" providerId="ADAL" clId="{756A785C-425E-47CA-BA8C-6D45316C0343}" dt="2020-04-17T19:54:58.621" v="1745" actId="571"/>
          <ac:spMkLst>
            <pc:docMk/>
            <pc:sldMk cId="3963538525" sldId="294"/>
            <ac:spMk id="14" creationId="{F550FFE1-6B1A-4559-871A-20B915657A89}"/>
          </ac:spMkLst>
        </pc:spChg>
        <pc:spChg chg="add">
          <ac:chgData name="Bouchet, Jessica" userId="1d7596bf-2baf-47c6-ab24-fd89c6b4e892" providerId="ADAL" clId="{756A785C-425E-47CA-BA8C-6D45316C0343}" dt="2020-04-17T19:52:05.194" v="1702" actId="26606"/>
          <ac:spMkLst>
            <pc:docMk/>
            <pc:sldMk cId="3963538525" sldId="294"/>
            <ac:spMk id="15" creationId="{2DED9084-49DA-4911-ACB7-5F9E4DEFA039}"/>
          </ac:spMkLst>
        </pc:spChg>
        <pc:spChg chg="add del mod">
          <ac:chgData name="Bouchet, Jessica" userId="1d7596bf-2baf-47c6-ab24-fd89c6b4e892" providerId="ADAL" clId="{756A785C-425E-47CA-BA8C-6D45316C0343}" dt="2020-04-17T19:56:10.904" v="1758" actId="478"/>
          <ac:spMkLst>
            <pc:docMk/>
            <pc:sldMk cId="3963538525" sldId="294"/>
            <ac:spMk id="16" creationId="{64F28C35-4A97-41AA-98AA-247C1C79D337}"/>
          </ac:spMkLst>
        </pc:spChg>
      </pc:sldChg>
      <pc:sldChg chg="addSp delSp modSp mod delDesignElem">
        <pc:chgData name="Bouchet, Jessica" userId="1d7596bf-2baf-47c6-ab24-fd89c6b4e892" providerId="ADAL" clId="{756A785C-425E-47CA-BA8C-6D45316C0343}" dt="2020-04-20T19:03:12.612" v="2057" actId="20577"/>
        <pc:sldMkLst>
          <pc:docMk/>
          <pc:sldMk cId="712658382" sldId="295"/>
        </pc:sldMkLst>
        <pc:spChg chg="mod">
          <ac:chgData name="Bouchet, Jessica" userId="1d7596bf-2baf-47c6-ab24-fd89c6b4e892" providerId="ADAL" clId="{756A785C-425E-47CA-BA8C-6D45316C0343}" dt="2020-04-14T15:07:49.234" v="71" actId="20577"/>
          <ac:spMkLst>
            <pc:docMk/>
            <pc:sldMk cId="712658382" sldId="295"/>
            <ac:spMk id="2" creationId="{06CDEC5D-6C64-4275-96F9-6EFCD3D713B6}"/>
          </ac:spMkLst>
        </pc:spChg>
        <pc:spChg chg="add del">
          <ac:chgData name="Bouchet, Jessica" userId="1d7596bf-2baf-47c6-ab24-fd89c6b4e892" providerId="ADAL" clId="{756A785C-425E-47CA-BA8C-6D45316C0343}" dt="2020-04-16T15:11:17.578" v="802"/>
          <ac:spMkLst>
            <pc:docMk/>
            <pc:sldMk cId="712658382" sldId="295"/>
            <ac:spMk id="13" creationId="{3DFE545D-86C5-4F48-897C-C3AA8FBE3DE1}"/>
          </ac:spMkLst>
        </pc:spChg>
        <pc:graphicFrameChg chg="mod">
          <ac:chgData name="Bouchet, Jessica" userId="1d7596bf-2baf-47c6-ab24-fd89c6b4e892" providerId="ADAL" clId="{756A785C-425E-47CA-BA8C-6D45316C0343}" dt="2020-04-20T19:03:12.612" v="2057" actId="20577"/>
          <ac:graphicFrameMkLst>
            <pc:docMk/>
            <pc:sldMk cId="712658382" sldId="295"/>
            <ac:graphicFrameMk id="14" creationId="{F153F971-8422-46E9-BDD9-F007F821C278}"/>
          </ac:graphicFrameMkLst>
        </pc:graphicFrameChg>
      </pc:sldChg>
      <pc:sldChg chg="modSp mod">
        <pc:chgData name="Bouchet, Jessica" userId="1d7596bf-2baf-47c6-ab24-fd89c6b4e892" providerId="ADAL" clId="{756A785C-425E-47CA-BA8C-6D45316C0343}" dt="2020-04-16T15:11:48.484" v="811" actId="20577"/>
        <pc:sldMkLst>
          <pc:docMk/>
          <pc:sldMk cId="1633017100" sldId="296"/>
        </pc:sldMkLst>
        <pc:spChg chg="mod">
          <ac:chgData name="Bouchet, Jessica" userId="1d7596bf-2baf-47c6-ab24-fd89c6b4e892" providerId="ADAL" clId="{756A785C-425E-47CA-BA8C-6D45316C0343}" dt="2020-04-16T15:11:48.484" v="811" actId="20577"/>
          <ac:spMkLst>
            <pc:docMk/>
            <pc:sldMk cId="1633017100" sldId="296"/>
            <ac:spMk id="3" creationId="{558EB02F-2E8A-4697-8451-29C7F1FCFFD5}"/>
          </ac:spMkLst>
        </pc:spChg>
      </pc:sldChg>
      <pc:sldChg chg="modSp">
        <pc:chgData name="Bouchet, Jessica" userId="1d7596bf-2baf-47c6-ab24-fd89c6b4e892" providerId="ADAL" clId="{756A785C-425E-47CA-BA8C-6D45316C0343}" dt="2020-05-05T19:44:23.240" v="2269" actId="313"/>
        <pc:sldMkLst>
          <pc:docMk/>
          <pc:sldMk cId="980071065" sldId="297"/>
        </pc:sldMkLst>
        <pc:graphicFrameChg chg="mod">
          <ac:chgData name="Bouchet, Jessica" userId="1d7596bf-2baf-47c6-ab24-fd89c6b4e892" providerId="ADAL" clId="{756A785C-425E-47CA-BA8C-6D45316C0343}" dt="2020-05-05T19:44:23.240" v="2269" actId="313"/>
          <ac:graphicFrameMkLst>
            <pc:docMk/>
            <pc:sldMk cId="980071065" sldId="297"/>
            <ac:graphicFrameMk id="6" creationId="{6285DE04-6D43-4A4C-86DA-26C5F00EAFA8}"/>
          </ac:graphicFrameMkLst>
        </pc:graphicFrameChg>
      </pc:sldChg>
      <pc:sldChg chg="addSp delSp modSp mod">
        <pc:chgData name="Bouchet, Jessica" userId="1d7596bf-2baf-47c6-ab24-fd89c6b4e892" providerId="ADAL" clId="{756A785C-425E-47CA-BA8C-6D45316C0343}" dt="2020-04-16T15:12:34.690" v="814" actId="27636"/>
        <pc:sldMkLst>
          <pc:docMk/>
          <pc:sldMk cId="3288530358" sldId="299"/>
        </pc:sldMkLst>
        <pc:spChg chg="del mod">
          <ac:chgData name="Bouchet, Jessica" userId="1d7596bf-2baf-47c6-ab24-fd89c6b4e892" providerId="ADAL" clId="{756A785C-425E-47CA-BA8C-6D45316C0343}" dt="2020-04-16T15:12:33.177" v="812" actId="478"/>
          <ac:spMkLst>
            <pc:docMk/>
            <pc:sldMk cId="3288530358" sldId="299"/>
            <ac:spMk id="2" creationId="{805AD6B4-91EC-49AF-948F-60B2EBA99B3D}"/>
          </ac:spMkLst>
        </pc:spChg>
        <pc:spChg chg="mod">
          <ac:chgData name="Bouchet, Jessica" userId="1d7596bf-2baf-47c6-ab24-fd89c6b4e892" providerId="ADAL" clId="{756A785C-425E-47CA-BA8C-6D45316C0343}" dt="2020-04-14T15:02:41.671" v="28" actId="20577"/>
          <ac:spMkLst>
            <pc:docMk/>
            <pc:sldMk cId="3288530358" sldId="299"/>
            <ac:spMk id="3" creationId="{14A04378-11D2-437F-997C-93486BC4CC1A}"/>
          </ac:spMkLst>
        </pc:spChg>
        <pc:spChg chg="add mod">
          <ac:chgData name="Bouchet, Jessica" userId="1d7596bf-2baf-47c6-ab24-fd89c6b4e892" providerId="ADAL" clId="{756A785C-425E-47CA-BA8C-6D45316C0343}" dt="2020-04-16T15:12:34.690" v="814" actId="27636"/>
          <ac:spMkLst>
            <pc:docMk/>
            <pc:sldMk cId="3288530358" sldId="299"/>
            <ac:spMk id="6" creationId="{40BD8B9A-806C-4B56-B957-C816C45EA1D3}"/>
          </ac:spMkLst>
        </pc:spChg>
      </pc:sldChg>
      <pc:sldChg chg="modSp mod">
        <pc:chgData name="Bouchet, Jessica" userId="1d7596bf-2baf-47c6-ab24-fd89c6b4e892" providerId="ADAL" clId="{756A785C-425E-47CA-BA8C-6D45316C0343}" dt="2020-04-14T19:20:10.338" v="312" actId="27636"/>
        <pc:sldMkLst>
          <pc:docMk/>
          <pc:sldMk cId="527150168" sldId="300"/>
        </pc:sldMkLst>
        <pc:spChg chg="mod">
          <ac:chgData name="Bouchet, Jessica" userId="1d7596bf-2baf-47c6-ab24-fd89c6b4e892" providerId="ADAL" clId="{756A785C-425E-47CA-BA8C-6D45316C0343}" dt="2020-04-14T19:20:10.338" v="312" actId="27636"/>
          <ac:spMkLst>
            <pc:docMk/>
            <pc:sldMk cId="527150168" sldId="300"/>
            <ac:spMk id="2" creationId="{654C3601-55B3-498A-A76C-E0523F732187}"/>
          </ac:spMkLst>
        </pc:spChg>
        <pc:spChg chg="mod">
          <ac:chgData name="Bouchet, Jessica" userId="1d7596bf-2baf-47c6-ab24-fd89c6b4e892" providerId="ADAL" clId="{756A785C-425E-47CA-BA8C-6D45316C0343}" dt="2020-04-14T15:07:45.267" v="57" actId="20577"/>
          <ac:spMkLst>
            <pc:docMk/>
            <pc:sldMk cId="527150168" sldId="300"/>
            <ac:spMk id="3" creationId="{7F1FB535-DBC8-494D-BEB8-FBE63E762493}"/>
          </ac:spMkLst>
        </pc:spChg>
      </pc:sldChg>
      <pc:sldChg chg="addSp delSp modSp mod ord">
        <pc:chgData name="Bouchet, Jessica" userId="1d7596bf-2baf-47c6-ab24-fd89c6b4e892" providerId="ADAL" clId="{756A785C-425E-47CA-BA8C-6D45316C0343}" dt="2020-04-20T19:06:46.449" v="2125"/>
        <pc:sldMkLst>
          <pc:docMk/>
          <pc:sldMk cId="2516458672" sldId="301"/>
        </pc:sldMkLst>
        <pc:spChg chg="mod">
          <ac:chgData name="Bouchet, Jessica" userId="1d7596bf-2baf-47c6-ab24-fd89c6b4e892" providerId="ADAL" clId="{756A785C-425E-47CA-BA8C-6D45316C0343}" dt="2020-04-20T17:50:16.998" v="1788" actId="26606"/>
          <ac:spMkLst>
            <pc:docMk/>
            <pc:sldMk cId="2516458672" sldId="301"/>
            <ac:spMk id="2" creationId="{B7F812A7-467E-449B-BD83-62DAA4FF77C3}"/>
          </ac:spMkLst>
        </pc:spChg>
        <pc:spChg chg="add del">
          <ac:chgData name="Bouchet, Jessica" userId="1d7596bf-2baf-47c6-ab24-fd89c6b4e892" providerId="ADAL" clId="{756A785C-425E-47CA-BA8C-6D45316C0343}" dt="2020-04-20T17:50:16.998" v="1788" actId="26606"/>
          <ac:spMkLst>
            <pc:docMk/>
            <pc:sldMk cId="2516458672" sldId="301"/>
            <ac:spMk id="15" creationId="{F90B7573-D2CD-4589-B099-E8254726ACC0}"/>
          </ac:spMkLst>
        </pc:spChg>
        <pc:spChg chg="add del">
          <ac:chgData name="Bouchet, Jessica" userId="1d7596bf-2baf-47c6-ab24-fd89c6b4e892" providerId="ADAL" clId="{756A785C-425E-47CA-BA8C-6D45316C0343}" dt="2020-04-20T17:50:16.998" v="1788" actId="26606"/>
          <ac:spMkLst>
            <pc:docMk/>
            <pc:sldMk cId="2516458672" sldId="301"/>
            <ac:spMk id="17" creationId="{C26A041F-C32D-4E9C-AD9A-6F8F9710D957}"/>
          </ac:spMkLst>
        </pc:spChg>
        <pc:spChg chg="add del">
          <ac:chgData name="Bouchet, Jessica" userId="1d7596bf-2baf-47c6-ab24-fd89c6b4e892" providerId="ADAL" clId="{756A785C-425E-47CA-BA8C-6D45316C0343}" dt="2020-04-20T17:50:16.998" v="1788" actId="26606"/>
          <ac:spMkLst>
            <pc:docMk/>
            <pc:sldMk cId="2516458672" sldId="301"/>
            <ac:spMk id="18" creationId="{9C5EC292-991E-4C8F-9F55-D72971A4BB9C}"/>
          </ac:spMkLst>
        </pc:spChg>
        <pc:spChg chg="add del">
          <ac:chgData name="Bouchet, Jessica" userId="1d7596bf-2baf-47c6-ab24-fd89c6b4e892" providerId="ADAL" clId="{756A785C-425E-47CA-BA8C-6D45316C0343}" dt="2020-04-20T17:50:16.998" v="1788" actId="26606"/>
          <ac:spMkLst>
            <pc:docMk/>
            <pc:sldMk cId="2516458672" sldId="301"/>
            <ac:spMk id="27" creationId="{9C9664EF-0D74-4781-B4B4-646A93B50BC2}"/>
          </ac:spMkLst>
        </pc:spChg>
        <pc:spChg chg="add del">
          <ac:chgData name="Bouchet, Jessica" userId="1d7596bf-2baf-47c6-ab24-fd89c6b4e892" providerId="ADAL" clId="{756A785C-425E-47CA-BA8C-6D45316C0343}" dt="2020-04-20T17:50:16.998" v="1788" actId="26606"/>
          <ac:spMkLst>
            <pc:docMk/>
            <pc:sldMk cId="2516458672" sldId="301"/>
            <ac:spMk id="29" creationId="{854C0CC2-F056-47AD-A361-F33F5EE97696}"/>
          </ac:spMkLst>
        </pc:spChg>
        <pc:spChg chg="add del">
          <ac:chgData name="Bouchet, Jessica" userId="1d7596bf-2baf-47c6-ab24-fd89c6b4e892" providerId="ADAL" clId="{756A785C-425E-47CA-BA8C-6D45316C0343}" dt="2020-04-20T17:50:16.998" v="1788" actId="26606"/>
          <ac:spMkLst>
            <pc:docMk/>
            <pc:sldMk cId="2516458672" sldId="301"/>
            <ac:spMk id="31" creationId="{CD560C9F-7A8F-4FBA-BD3A-EB75B62E45D5}"/>
          </ac:spMkLst>
        </pc:spChg>
        <pc:grpChg chg="add del">
          <ac:chgData name="Bouchet, Jessica" userId="1d7596bf-2baf-47c6-ab24-fd89c6b4e892" providerId="ADAL" clId="{756A785C-425E-47CA-BA8C-6D45316C0343}" dt="2020-04-20T17:50:16.998" v="1788" actId="26606"/>
          <ac:grpSpMkLst>
            <pc:docMk/>
            <pc:sldMk cId="2516458672" sldId="301"/>
            <ac:grpSpMk id="16" creationId="{2A313B03-D361-4EC9-AF52-0B3C1C92C26D}"/>
          </ac:grpSpMkLst>
        </pc:grpChg>
        <pc:grpChg chg="add del">
          <ac:chgData name="Bouchet, Jessica" userId="1d7596bf-2baf-47c6-ab24-fd89c6b4e892" providerId="ADAL" clId="{756A785C-425E-47CA-BA8C-6D45316C0343}" dt="2020-04-20T17:50:16.998" v="1788" actId="26606"/>
          <ac:grpSpMkLst>
            <pc:docMk/>
            <pc:sldMk cId="2516458672" sldId="301"/>
            <ac:grpSpMk id="20" creationId="{2A313B03-D361-4EC9-AF52-0B3C1C92C26D}"/>
          </ac:grpSpMkLst>
        </pc:grpChg>
        <pc:grpChg chg="add del">
          <ac:chgData name="Bouchet, Jessica" userId="1d7596bf-2baf-47c6-ab24-fd89c6b4e892" providerId="ADAL" clId="{756A785C-425E-47CA-BA8C-6D45316C0343}" dt="2020-04-16T15:12:51.758" v="816" actId="26606"/>
          <ac:grpSpMkLst>
            <pc:docMk/>
            <pc:sldMk cId="2516458672" sldId="301"/>
            <ac:grpSpMk id="23" creationId="{EE6C75A5-F4B8-415F-B4EA-A9AD45087E49}"/>
          </ac:grpSpMkLst>
        </pc:grpChg>
        <pc:picChg chg="mod">
          <ac:chgData name="Bouchet, Jessica" userId="1d7596bf-2baf-47c6-ab24-fd89c6b4e892" providerId="ADAL" clId="{756A785C-425E-47CA-BA8C-6D45316C0343}" dt="2020-04-20T17:50:16.998" v="1788" actId="26606"/>
          <ac:picMkLst>
            <pc:docMk/>
            <pc:sldMk cId="2516458672" sldId="301"/>
            <ac:picMk id="4" creationId="{141376BF-16E2-4169-8177-29880F696598}"/>
          </ac:picMkLst>
        </pc:picChg>
      </pc:sldChg>
      <pc:sldChg chg="addSp delSp modSp del mod setBg delDesignElem">
        <pc:chgData name="Bouchet, Jessica" userId="1d7596bf-2baf-47c6-ab24-fd89c6b4e892" providerId="ADAL" clId="{756A785C-425E-47CA-BA8C-6D45316C0343}" dt="2020-04-14T18:32:46.453" v="244" actId="47"/>
        <pc:sldMkLst>
          <pc:docMk/>
          <pc:sldMk cId="2274876551" sldId="302"/>
        </pc:sldMkLst>
        <pc:spChg chg="mod">
          <ac:chgData name="Bouchet, Jessica" userId="1d7596bf-2baf-47c6-ab24-fd89c6b4e892" providerId="ADAL" clId="{756A785C-425E-47CA-BA8C-6D45316C0343}" dt="2020-04-14T18:31:16.605" v="230" actId="26606"/>
          <ac:spMkLst>
            <pc:docMk/>
            <pc:sldMk cId="2274876551" sldId="302"/>
            <ac:spMk id="4" creationId="{FABB02C2-B9E0-4E4C-9233-70B18330CCDC}"/>
          </ac:spMkLst>
        </pc:spChg>
        <pc:spChg chg="add del">
          <ac:chgData name="Bouchet, Jessica" userId="1d7596bf-2baf-47c6-ab24-fd89c6b4e892" providerId="ADAL" clId="{756A785C-425E-47CA-BA8C-6D45316C0343}" dt="2020-04-14T18:31:52.542" v="235"/>
          <ac:spMkLst>
            <pc:docMk/>
            <pc:sldMk cId="2274876551" sldId="302"/>
            <ac:spMk id="10" creationId="{9A3D0CE2-91FF-49B3-A5D8-181E900D7501}"/>
          </ac:spMkLst>
        </pc:spChg>
        <pc:spChg chg="add del">
          <ac:chgData name="Bouchet, Jessica" userId="1d7596bf-2baf-47c6-ab24-fd89c6b4e892" providerId="ADAL" clId="{756A785C-425E-47CA-BA8C-6D45316C0343}" dt="2020-04-14T18:31:52.542" v="235"/>
          <ac:spMkLst>
            <pc:docMk/>
            <pc:sldMk cId="2274876551" sldId="302"/>
            <ac:spMk id="12" creationId="{58AEBD96-C315-4F53-9D9E-0E20E993EBFA}"/>
          </ac:spMkLst>
        </pc:spChg>
        <pc:spChg chg="add del">
          <ac:chgData name="Bouchet, Jessica" userId="1d7596bf-2baf-47c6-ab24-fd89c6b4e892" providerId="ADAL" clId="{756A785C-425E-47CA-BA8C-6D45316C0343}" dt="2020-04-14T18:31:52.542" v="235"/>
          <ac:spMkLst>
            <pc:docMk/>
            <pc:sldMk cId="2274876551" sldId="302"/>
            <ac:spMk id="14" creationId="{78916AAA-66F6-4DFA-88ED-7E27CF6B8DAD}"/>
          </ac:spMkLst>
        </pc:spChg>
        <pc:spChg chg="add del">
          <ac:chgData name="Bouchet, Jessica" userId="1d7596bf-2baf-47c6-ab24-fd89c6b4e892" providerId="ADAL" clId="{756A785C-425E-47CA-BA8C-6D45316C0343}" dt="2020-04-14T18:31:52.542" v="235"/>
          <ac:spMkLst>
            <pc:docMk/>
            <pc:sldMk cId="2274876551" sldId="302"/>
            <ac:spMk id="20" creationId="{E8035907-EB9C-4E11-8A9B-D25B0AD8D749}"/>
          </ac:spMkLst>
        </pc:spChg>
        <pc:spChg chg="add del">
          <ac:chgData name="Bouchet, Jessica" userId="1d7596bf-2baf-47c6-ab24-fd89c6b4e892" providerId="ADAL" clId="{756A785C-425E-47CA-BA8C-6D45316C0343}" dt="2020-04-14T18:31:52.542" v="235"/>
          <ac:spMkLst>
            <pc:docMk/>
            <pc:sldMk cId="2274876551" sldId="302"/>
            <ac:spMk id="26" creationId="{D9C69FA7-0958-4ED9-A0DF-E87A0C137BF5}"/>
          </ac:spMkLst>
        </pc:spChg>
        <pc:spChg chg="add del">
          <ac:chgData name="Bouchet, Jessica" userId="1d7596bf-2baf-47c6-ab24-fd89c6b4e892" providerId="ADAL" clId="{756A785C-425E-47CA-BA8C-6D45316C0343}" dt="2020-04-14T18:31:16.605" v="230" actId="26606"/>
          <ac:spMkLst>
            <pc:docMk/>
            <pc:sldMk cId="2274876551" sldId="302"/>
            <ac:spMk id="31" creationId="{9A3D0CE2-91FF-49B3-A5D8-181E900D7501}"/>
          </ac:spMkLst>
        </pc:spChg>
        <pc:spChg chg="add del">
          <ac:chgData name="Bouchet, Jessica" userId="1d7596bf-2baf-47c6-ab24-fd89c6b4e892" providerId="ADAL" clId="{756A785C-425E-47CA-BA8C-6D45316C0343}" dt="2020-04-14T18:31:16.605" v="230" actId="26606"/>
          <ac:spMkLst>
            <pc:docMk/>
            <pc:sldMk cId="2274876551" sldId="302"/>
            <ac:spMk id="33" creationId="{58AEBD96-C315-4F53-9D9E-0E20E993EBFA}"/>
          </ac:spMkLst>
        </pc:spChg>
        <pc:spChg chg="add del">
          <ac:chgData name="Bouchet, Jessica" userId="1d7596bf-2baf-47c6-ab24-fd89c6b4e892" providerId="ADAL" clId="{756A785C-425E-47CA-BA8C-6D45316C0343}" dt="2020-04-14T18:31:16.605" v="230" actId="26606"/>
          <ac:spMkLst>
            <pc:docMk/>
            <pc:sldMk cId="2274876551" sldId="302"/>
            <ac:spMk id="35" creationId="{78916AAA-66F6-4DFA-88ED-7E27CF6B8DAD}"/>
          </ac:spMkLst>
        </pc:spChg>
        <pc:spChg chg="add del">
          <ac:chgData name="Bouchet, Jessica" userId="1d7596bf-2baf-47c6-ab24-fd89c6b4e892" providerId="ADAL" clId="{756A785C-425E-47CA-BA8C-6D45316C0343}" dt="2020-04-14T18:31:16.605" v="230" actId="26606"/>
          <ac:spMkLst>
            <pc:docMk/>
            <pc:sldMk cId="2274876551" sldId="302"/>
            <ac:spMk id="41" creationId="{68C84B8E-16E8-4E54-B4AC-84CE51595508}"/>
          </ac:spMkLst>
        </pc:spChg>
        <pc:spChg chg="add del">
          <ac:chgData name="Bouchet, Jessica" userId="1d7596bf-2baf-47c6-ab24-fd89c6b4e892" providerId="ADAL" clId="{756A785C-425E-47CA-BA8C-6D45316C0343}" dt="2020-04-14T18:31:16.605" v="230" actId="26606"/>
          <ac:spMkLst>
            <pc:docMk/>
            <pc:sldMk cId="2274876551" sldId="302"/>
            <ac:spMk id="43" creationId="{ECE9EEEA-5DB7-4DC7-AF9F-74D1C19B7E2E}"/>
          </ac:spMkLst>
        </pc:spChg>
        <pc:spChg chg="add del">
          <ac:chgData name="Bouchet, Jessica" userId="1d7596bf-2baf-47c6-ab24-fd89c6b4e892" providerId="ADAL" clId="{756A785C-425E-47CA-BA8C-6D45316C0343}" dt="2020-04-14T18:31:16.605" v="230" actId="26606"/>
          <ac:spMkLst>
            <pc:docMk/>
            <pc:sldMk cId="2274876551" sldId="302"/>
            <ac:spMk id="45" creationId="{DF199147-B958-49C0-9BE2-65BDD892F2BB}"/>
          </ac:spMkLst>
        </pc:spChg>
        <pc:spChg chg="add del">
          <ac:chgData name="Bouchet, Jessica" userId="1d7596bf-2baf-47c6-ab24-fd89c6b4e892" providerId="ADAL" clId="{756A785C-425E-47CA-BA8C-6D45316C0343}" dt="2020-04-14T18:31:16.605" v="230" actId="26606"/>
          <ac:spMkLst>
            <pc:docMk/>
            <pc:sldMk cId="2274876551" sldId="302"/>
            <ac:spMk id="47" creationId="{EF70505D-EC2C-4D1A-86DE-2583778074ED}"/>
          </ac:spMkLst>
        </pc:spChg>
        <pc:grpChg chg="add del">
          <ac:chgData name="Bouchet, Jessica" userId="1d7596bf-2baf-47c6-ab24-fd89c6b4e892" providerId="ADAL" clId="{756A785C-425E-47CA-BA8C-6D45316C0343}" dt="2020-04-14T18:31:52.542" v="235"/>
          <ac:grpSpMkLst>
            <pc:docMk/>
            <pc:sldMk cId="2274876551" sldId="302"/>
            <ac:grpSpMk id="16" creationId="{A137D43F-BAD6-47F1-AA65-AEEA38A2FF30}"/>
          </ac:grpSpMkLst>
        </pc:grpChg>
        <pc:grpChg chg="add del">
          <ac:chgData name="Bouchet, Jessica" userId="1d7596bf-2baf-47c6-ab24-fd89c6b4e892" providerId="ADAL" clId="{756A785C-425E-47CA-BA8C-6D45316C0343}" dt="2020-04-14T18:31:52.542" v="235"/>
          <ac:grpSpMkLst>
            <pc:docMk/>
            <pc:sldMk cId="2274876551" sldId="302"/>
            <ac:grpSpMk id="22" creationId="{B4CFDD4A-4FA1-4CD9-90D5-E253C2040BA3}"/>
          </ac:grpSpMkLst>
        </pc:grpChg>
        <pc:grpChg chg="add del">
          <ac:chgData name="Bouchet, Jessica" userId="1d7596bf-2baf-47c6-ab24-fd89c6b4e892" providerId="ADAL" clId="{756A785C-425E-47CA-BA8C-6D45316C0343}" dt="2020-04-14T18:31:16.605" v="230" actId="26606"/>
          <ac:grpSpMkLst>
            <pc:docMk/>
            <pc:sldMk cId="2274876551" sldId="302"/>
            <ac:grpSpMk id="37" creationId="{A137D43F-BAD6-47F1-AA65-AEEA38A2FF30}"/>
          </ac:grpSpMkLst>
        </pc:grpChg>
        <pc:grpChg chg="add del">
          <ac:chgData name="Bouchet, Jessica" userId="1d7596bf-2baf-47c6-ab24-fd89c6b4e892" providerId="ADAL" clId="{756A785C-425E-47CA-BA8C-6D45316C0343}" dt="2020-04-14T18:31:16.605" v="230" actId="26606"/>
          <ac:grpSpMkLst>
            <pc:docMk/>
            <pc:sldMk cId="2274876551" sldId="302"/>
            <ac:grpSpMk id="49" creationId="{2DF20BDF-18D7-4E94-9BA1-9CEB40470CB6}"/>
          </ac:grpSpMkLst>
        </pc:grpChg>
      </pc:sldChg>
      <pc:sldChg chg="addSp delSp modSp mod">
        <pc:chgData name="Bouchet, Jessica" userId="1d7596bf-2baf-47c6-ab24-fd89c6b4e892" providerId="ADAL" clId="{756A785C-425E-47CA-BA8C-6D45316C0343}" dt="2020-04-16T14:22:57.480" v="622" actId="1076"/>
        <pc:sldMkLst>
          <pc:docMk/>
          <pc:sldMk cId="3276174072" sldId="304"/>
        </pc:sldMkLst>
        <pc:spChg chg="del mod">
          <ac:chgData name="Bouchet, Jessica" userId="1d7596bf-2baf-47c6-ab24-fd89c6b4e892" providerId="ADAL" clId="{756A785C-425E-47CA-BA8C-6D45316C0343}" dt="2020-04-14T19:21:02.350" v="313" actId="478"/>
          <ac:spMkLst>
            <pc:docMk/>
            <pc:sldMk cId="3276174072" sldId="304"/>
            <ac:spMk id="2" creationId="{D8BAAE24-F4FA-4B00-8D41-F7C5EB799BCA}"/>
          </ac:spMkLst>
        </pc:spChg>
        <pc:spChg chg="mod">
          <ac:chgData name="Bouchet, Jessica" userId="1d7596bf-2baf-47c6-ab24-fd89c6b4e892" providerId="ADAL" clId="{756A785C-425E-47CA-BA8C-6D45316C0343}" dt="2020-04-14T15:07:40.367" v="52" actId="20577"/>
          <ac:spMkLst>
            <pc:docMk/>
            <pc:sldMk cId="3276174072" sldId="304"/>
            <ac:spMk id="3" creationId="{5D5D6A64-313B-48F3-81F9-67F6F96A2E5F}"/>
          </ac:spMkLst>
        </pc:spChg>
        <pc:spChg chg="mod">
          <ac:chgData name="Bouchet, Jessica" userId="1d7596bf-2baf-47c6-ab24-fd89c6b4e892" providerId="ADAL" clId="{756A785C-425E-47CA-BA8C-6D45316C0343}" dt="2020-04-16T14:22:57.480" v="622" actId="1076"/>
          <ac:spMkLst>
            <pc:docMk/>
            <pc:sldMk cId="3276174072" sldId="304"/>
            <ac:spMk id="6" creationId="{98BDF77D-E68C-4349-B6AD-84391477E930}"/>
          </ac:spMkLst>
        </pc:spChg>
        <pc:spChg chg="add del mod">
          <ac:chgData name="Bouchet, Jessica" userId="1d7596bf-2baf-47c6-ab24-fd89c6b4e892" providerId="ADAL" clId="{756A785C-425E-47CA-BA8C-6D45316C0343}" dt="2020-04-14T19:50:02.830" v="336" actId="21"/>
          <ac:spMkLst>
            <pc:docMk/>
            <pc:sldMk cId="3276174072" sldId="304"/>
            <ac:spMk id="7" creationId="{60960556-6D41-4248-AE9B-A46CDD5FF7A7}"/>
          </ac:spMkLst>
        </pc:spChg>
        <pc:spChg chg="add del mod">
          <ac:chgData name="Bouchet, Jessica" userId="1d7596bf-2baf-47c6-ab24-fd89c6b4e892" providerId="ADAL" clId="{756A785C-425E-47CA-BA8C-6D45316C0343}" dt="2020-04-14T19:50:00.523" v="334"/>
          <ac:spMkLst>
            <pc:docMk/>
            <pc:sldMk cId="3276174072" sldId="304"/>
            <ac:spMk id="8" creationId="{F06AF216-B16E-4D89-BDE3-F3DCED061603}"/>
          </ac:spMkLst>
        </pc:spChg>
      </pc:sldChg>
      <pc:sldChg chg="addSp delSp modSp mod delDesignElem">
        <pc:chgData name="Bouchet, Jessica" userId="1d7596bf-2baf-47c6-ab24-fd89c6b4e892" providerId="ADAL" clId="{756A785C-425E-47CA-BA8C-6D45316C0343}" dt="2020-04-20T18:38:50.732" v="1926" actId="1035"/>
        <pc:sldMkLst>
          <pc:docMk/>
          <pc:sldMk cId="2380766369" sldId="305"/>
        </pc:sldMkLst>
        <pc:spChg chg="mod">
          <ac:chgData name="Bouchet, Jessica" userId="1d7596bf-2baf-47c6-ab24-fd89c6b4e892" providerId="ADAL" clId="{756A785C-425E-47CA-BA8C-6D45316C0343}" dt="2020-04-14T18:46:56.291" v="252" actId="27636"/>
          <ac:spMkLst>
            <pc:docMk/>
            <pc:sldMk cId="2380766369" sldId="305"/>
            <ac:spMk id="9" creationId="{51EEFADA-70AA-4269-8E27-0C13000D73D9}"/>
          </ac:spMkLst>
        </pc:spChg>
        <pc:spChg chg="del">
          <ac:chgData name="Bouchet, Jessica" userId="1d7596bf-2baf-47c6-ab24-fd89c6b4e892" providerId="ADAL" clId="{756A785C-425E-47CA-BA8C-6D45316C0343}" dt="2020-04-14T18:30:01.934" v="226"/>
          <ac:spMkLst>
            <pc:docMk/>
            <pc:sldMk cId="2380766369" sldId="305"/>
            <ac:spMk id="21" creationId="{3DFE545D-86C5-4F48-897C-C3AA8FBE3DE1}"/>
          </ac:spMkLst>
        </pc:spChg>
        <pc:graphicFrameChg chg="mod">
          <ac:chgData name="Bouchet, Jessica" userId="1d7596bf-2baf-47c6-ab24-fd89c6b4e892" providerId="ADAL" clId="{756A785C-425E-47CA-BA8C-6D45316C0343}" dt="2020-04-20T18:38:23.125" v="1923" actId="403"/>
          <ac:graphicFrameMkLst>
            <pc:docMk/>
            <pc:sldMk cId="2380766369" sldId="305"/>
            <ac:graphicFrameMk id="5" creationId="{55DCC685-CA9C-423E-9838-42E3C183BA24}"/>
          </ac:graphicFrameMkLst>
        </pc:graphicFrameChg>
        <pc:cxnChg chg="add mod">
          <ac:chgData name="Bouchet, Jessica" userId="1d7596bf-2baf-47c6-ab24-fd89c6b4e892" providerId="ADAL" clId="{756A785C-425E-47CA-BA8C-6D45316C0343}" dt="2020-04-20T18:38:50.732" v="1926" actId="1035"/>
          <ac:cxnSpMkLst>
            <pc:docMk/>
            <pc:sldMk cId="2380766369" sldId="305"/>
            <ac:cxnSpMk id="6" creationId="{F2785FB0-FA4D-41A6-8359-E31A6C4BEEB1}"/>
          </ac:cxnSpMkLst>
        </pc:cxnChg>
      </pc:sldChg>
      <pc:sldChg chg="addSp delSp modSp mod setBg setClrOvrMap">
        <pc:chgData name="Bouchet, Jessica" userId="1d7596bf-2baf-47c6-ab24-fd89c6b4e892" providerId="ADAL" clId="{756A785C-425E-47CA-BA8C-6D45316C0343}" dt="2020-04-20T18:22:44.874" v="1902" actId="20577"/>
        <pc:sldMkLst>
          <pc:docMk/>
          <pc:sldMk cId="2337624672" sldId="306"/>
        </pc:sldMkLst>
        <pc:spChg chg="mod">
          <ac:chgData name="Bouchet, Jessica" userId="1d7596bf-2baf-47c6-ab24-fd89c6b4e892" providerId="ADAL" clId="{756A785C-425E-47CA-BA8C-6D45316C0343}" dt="2020-04-16T20:02:29.302" v="1000" actId="26606"/>
          <ac:spMkLst>
            <pc:docMk/>
            <pc:sldMk cId="2337624672" sldId="306"/>
            <ac:spMk id="2" creationId="{65F6121C-3BCF-4061-A56A-ED0FF3D9C32C}"/>
          </ac:spMkLst>
        </pc:spChg>
        <pc:spChg chg="mod">
          <ac:chgData name="Bouchet, Jessica" userId="1d7596bf-2baf-47c6-ab24-fd89c6b4e892" providerId="ADAL" clId="{756A785C-425E-47CA-BA8C-6D45316C0343}" dt="2020-04-20T18:22:44.874" v="1902" actId="20577"/>
          <ac:spMkLst>
            <pc:docMk/>
            <pc:sldMk cId="2337624672" sldId="306"/>
            <ac:spMk id="3" creationId="{5C6152C4-6E83-4CFD-8D48-2CA3E102C35F}"/>
          </ac:spMkLst>
        </pc:spChg>
        <pc:spChg chg="mod">
          <ac:chgData name="Bouchet, Jessica" userId="1d7596bf-2baf-47c6-ab24-fd89c6b4e892" providerId="ADAL" clId="{756A785C-425E-47CA-BA8C-6D45316C0343}" dt="2020-04-16T20:02:29.302" v="1000" actId="26606"/>
          <ac:spMkLst>
            <pc:docMk/>
            <pc:sldMk cId="2337624672" sldId="306"/>
            <ac:spMk id="4" creationId="{8C6A604E-1E72-477F-9FDE-0B4D3FB11368}"/>
          </ac:spMkLst>
        </pc:spChg>
        <pc:spChg chg="add del">
          <ac:chgData name="Bouchet, Jessica" userId="1d7596bf-2baf-47c6-ab24-fd89c6b4e892" providerId="ADAL" clId="{756A785C-425E-47CA-BA8C-6D45316C0343}" dt="2020-04-14T15:37:19.635" v="115" actId="26606"/>
          <ac:spMkLst>
            <pc:docMk/>
            <pc:sldMk cId="2337624672" sldId="306"/>
            <ac:spMk id="6" creationId="{3C06EAFD-0C69-4B3B-BEA7-E7E11DDF9C43}"/>
          </ac:spMkLst>
        </pc:spChg>
        <pc:spChg chg="add del">
          <ac:chgData name="Bouchet, Jessica" userId="1d7596bf-2baf-47c6-ab24-fd89c6b4e892" providerId="ADAL" clId="{756A785C-425E-47CA-BA8C-6D45316C0343}" dt="2020-04-14T15:37:19.635" v="115" actId="26606"/>
          <ac:spMkLst>
            <pc:docMk/>
            <pc:sldMk cId="2337624672" sldId="306"/>
            <ac:spMk id="7" creationId="{A4066C89-42FB-4624-9AFE-3A31B36491B5}"/>
          </ac:spMkLst>
        </pc:spChg>
        <pc:spChg chg="add del">
          <ac:chgData name="Bouchet, Jessica" userId="1d7596bf-2baf-47c6-ab24-fd89c6b4e892" providerId="ADAL" clId="{756A785C-425E-47CA-BA8C-6D45316C0343}" dt="2020-04-14T15:37:19.635" v="115" actId="26606"/>
          <ac:spMkLst>
            <pc:docMk/>
            <pc:sldMk cId="2337624672" sldId="306"/>
            <ac:spMk id="8" creationId="{BA218FBC-B2D6-48CA-9289-C4110162EDAD}"/>
          </ac:spMkLst>
        </pc:spChg>
        <pc:spChg chg="add del">
          <ac:chgData name="Bouchet, Jessica" userId="1d7596bf-2baf-47c6-ab24-fd89c6b4e892" providerId="ADAL" clId="{756A785C-425E-47CA-BA8C-6D45316C0343}" dt="2020-04-14T15:36:12.238" v="106" actId="26606"/>
          <ac:spMkLst>
            <pc:docMk/>
            <pc:sldMk cId="2337624672" sldId="306"/>
            <ac:spMk id="9" creationId="{A486648D-901F-431C-8FFE-6455ADDACFB4}"/>
          </ac:spMkLst>
        </pc:spChg>
        <pc:spChg chg="add del">
          <ac:chgData name="Bouchet, Jessica" userId="1d7596bf-2baf-47c6-ab24-fd89c6b4e892" providerId="ADAL" clId="{756A785C-425E-47CA-BA8C-6D45316C0343}" dt="2020-04-14T15:39:25.533" v="127" actId="26606"/>
          <ac:spMkLst>
            <pc:docMk/>
            <pc:sldMk cId="2337624672" sldId="306"/>
            <ac:spMk id="10" creationId="{3C06EAFD-0C69-4B3B-BEA7-E7E11DDF9C43}"/>
          </ac:spMkLst>
        </pc:spChg>
        <pc:spChg chg="add del">
          <ac:chgData name="Bouchet, Jessica" userId="1d7596bf-2baf-47c6-ab24-fd89c6b4e892" providerId="ADAL" clId="{756A785C-425E-47CA-BA8C-6D45316C0343}" dt="2020-04-14T15:36:12.238" v="106" actId="26606"/>
          <ac:spMkLst>
            <pc:docMk/>
            <pc:sldMk cId="2337624672" sldId="306"/>
            <ac:spMk id="11" creationId="{328E7ECE-D1D9-4A45-83E3-B3AAC21AF50D}"/>
          </ac:spMkLst>
        </pc:spChg>
        <pc:spChg chg="add del">
          <ac:chgData name="Bouchet, Jessica" userId="1d7596bf-2baf-47c6-ab24-fd89c6b4e892" providerId="ADAL" clId="{756A785C-425E-47CA-BA8C-6D45316C0343}" dt="2020-04-14T15:39:25.533" v="127" actId="26606"/>
          <ac:spMkLst>
            <pc:docMk/>
            <pc:sldMk cId="2337624672" sldId="306"/>
            <ac:spMk id="12" creationId="{A4066C89-42FB-4624-9AFE-3A31B36491B5}"/>
          </ac:spMkLst>
        </pc:spChg>
        <pc:spChg chg="add del">
          <ac:chgData name="Bouchet, Jessica" userId="1d7596bf-2baf-47c6-ab24-fd89c6b4e892" providerId="ADAL" clId="{756A785C-425E-47CA-BA8C-6D45316C0343}" dt="2020-04-14T15:36:12.238" v="106" actId="26606"/>
          <ac:spMkLst>
            <pc:docMk/>
            <pc:sldMk cId="2337624672" sldId="306"/>
            <ac:spMk id="13" creationId="{F2299C5D-8E7A-4F30-B5A0-E61C1AF51DD8}"/>
          </ac:spMkLst>
        </pc:spChg>
        <pc:spChg chg="add del">
          <ac:chgData name="Bouchet, Jessica" userId="1d7596bf-2baf-47c6-ab24-fd89c6b4e892" providerId="ADAL" clId="{756A785C-425E-47CA-BA8C-6D45316C0343}" dt="2020-04-14T15:39:25.533" v="127" actId="26606"/>
          <ac:spMkLst>
            <pc:docMk/>
            <pc:sldMk cId="2337624672" sldId="306"/>
            <ac:spMk id="14" creationId="{BA218FBC-B2D6-48CA-9289-C4110162EDAD}"/>
          </ac:spMkLst>
        </pc:spChg>
        <pc:spChg chg="add del">
          <ac:chgData name="Bouchet, Jessica" userId="1d7596bf-2baf-47c6-ab24-fd89c6b4e892" providerId="ADAL" clId="{756A785C-425E-47CA-BA8C-6D45316C0343}" dt="2020-04-14T15:37:19.635" v="115" actId="26606"/>
          <ac:spMkLst>
            <pc:docMk/>
            <pc:sldMk cId="2337624672" sldId="306"/>
            <ac:spMk id="15" creationId="{2DED9084-49DA-4911-ACB7-5F9E4DEFA039}"/>
          </ac:spMkLst>
        </pc:spChg>
        <pc:spChg chg="add del">
          <ac:chgData name="Bouchet, Jessica" userId="1d7596bf-2baf-47c6-ab24-fd89c6b4e892" providerId="ADAL" clId="{756A785C-425E-47CA-BA8C-6D45316C0343}" dt="2020-04-14T15:39:25.533" v="127" actId="26606"/>
          <ac:spMkLst>
            <pc:docMk/>
            <pc:sldMk cId="2337624672" sldId="306"/>
            <ac:spMk id="16" creationId="{2DED9084-49DA-4911-ACB7-5F9E4DEFA039}"/>
          </ac:spMkLst>
        </pc:spChg>
        <pc:spChg chg="add del">
          <ac:chgData name="Bouchet, Jessica" userId="1d7596bf-2baf-47c6-ab24-fd89c6b4e892" providerId="ADAL" clId="{756A785C-425E-47CA-BA8C-6D45316C0343}" dt="2020-04-14T15:41:29.885" v="143" actId="26606"/>
          <ac:spMkLst>
            <pc:docMk/>
            <pc:sldMk cId="2337624672" sldId="306"/>
            <ac:spMk id="17" creationId="{3C06EAFD-0C69-4B3B-BEA7-E7E11DDF9C43}"/>
          </ac:spMkLst>
        </pc:spChg>
        <pc:spChg chg="add del">
          <ac:chgData name="Bouchet, Jessica" userId="1d7596bf-2baf-47c6-ab24-fd89c6b4e892" providerId="ADAL" clId="{756A785C-425E-47CA-BA8C-6D45316C0343}" dt="2020-04-14T15:41:29.885" v="143" actId="26606"/>
          <ac:spMkLst>
            <pc:docMk/>
            <pc:sldMk cId="2337624672" sldId="306"/>
            <ac:spMk id="18" creationId="{A4066C89-42FB-4624-9AFE-3A31B36491B5}"/>
          </ac:spMkLst>
        </pc:spChg>
        <pc:spChg chg="add del">
          <ac:chgData name="Bouchet, Jessica" userId="1d7596bf-2baf-47c6-ab24-fd89c6b4e892" providerId="ADAL" clId="{756A785C-425E-47CA-BA8C-6D45316C0343}" dt="2020-04-14T15:41:29.885" v="143" actId="26606"/>
          <ac:spMkLst>
            <pc:docMk/>
            <pc:sldMk cId="2337624672" sldId="306"/>
            <ac:spMk id="19" creationId="{BA218FBC-B2D6-48CA-9289-C4110162EDAD}"/>
          </ac:spMkLst>
        </pc:spChg>
        <pc:spChg chg="add del">
          <ac:chgData name="Bouchet, Jessica" userId="1d7596bf-2baf-47c6-ab24-fd89c6b4e892" providerId="ADAL" clId="{756A785C-425E-47CA-BA8C-6D45316C0343}" dt="2020-04-14T15:37:19.619" v="114" actId="26606"/>
          <ac:spMkLst>
            <pc:docMk/>
            <pc:sldMk cId="2337624672" sldId="306"/>
            <ac:spMk id="20" creationId="{E009DD9B-5EE2-4C0D-8B2B-351C8C102205}"/>
          </ac:spMkLst>
        </pc:spChg>
        <pc:spChg chg="add del">
          <ac:chgData name="Bouchet, Jessica" userId="1d7596bf-2baf-47c6-ab24-fd89c6b4e892" providerId="ADAL" clId="{756A785C-425E-47CA-BA8C-6D45316C0343}" dt="2020-04-14T15:41:29.885" v="143" actId="26606"/>
          <ac:spMkLst>
            <pc:docMk/>
            <pc:sldMk cId="2337624672" sldId="306"/>
            <ac:spMk id="21" creationId="{2DED9084-49DA-4911-ACB7-5F9E4DEFA039}"/>
          </ac:spMkLst>
        </pc:spChg>
        <pc:spChg chg="add del">
          <ac:chgData name="Bouchet, Jessica" userId="1d7596bf-2baf-47c6-ab24-fd89c6b4e892" providerId="ADAL" clId="{756A785C-425E-47CA-BA8C-6D45316C0343}" dt="2020-04-14T15:37:19.619" v="114" actId="26606"/>
          <ac:spMkLst>
            <pc:docMk/>
            <pc:sldMk cId="2337624672" sldId="306"/>
            <ac:spMk id="22" creationId="{E720DB99-7745-4E75-9D96-AAB6D55C531E}"/>
          </ac:spMkLst>
        </pc:spChg>
        <pc:spChg chg="add del">
          <ac:chgData name="Bouchet, Jessica" userId="1d7596bf-2baf-47c6-ab24-fd89c6b4e892" providerId="ADAL" clId="{756A785C-425E-47CA-BA8C-6D45316C0343}" dt="2020-04-14T15:40:29.417" v="130" actId="26606"/>
          <ac:spMkLst>
            <pc:docMk/>
            <pc:sldMk cId="2337624672" sldId="306"/>
            <ac:spMk id="23" creationId="{3C4C5769-E723-4A1E-B4F6-F6BB27AE733F}"/>
          </ac:spMkLst>
        </pc:spChg>
        <pc:spChg chg="add del">
          <ac:chgData name="Bouchet, Jessica" userId="1d7596bf-2baf-47c6-ab24-fd89c6b4e892" providerId="ADAL" clId="{756A785C-425E-47CA-BA8C-6D45316C0343}" dt="2020-04-14T15:37:19.619" v="114" actId="26606"/>
          <ac:spMkLst>
            <pc:docMk/>
            <pc:sldMk cId="2337624672" sldId="306"/>
            <ac:spMk id="24" creationId="{D68803C4-E159-4360-B7BB-74205C8F782D}"/>
          </ac:spMkLst>
        </pc:spChg>
        <pc:spChg chg="add del">
          <ac:chgData name="Bouchet, Jessica" userId="1d7596bf-2baf-47c6-ab24-fd89c6b4e892" providerId="ADAL" clId="{756A785C-425E-47CA-BA8C-6D45316C0343}" dt="2020-04-14T15:40:29.417" v="130" actId="26606"/>
          <ac:spMkLst>
            <pc:docMk/>
            <pc:sldMk cId="2337624672" sldId="306"/>
            <ac:spMk id="25" creationId="{E878380D-0E99-4278-9939-702074B88FAF}"/>
          </ac:spMkLst>
        </pc:spChg>
        <pc:spChg chg="add del">
          <ac:chgData name="Bouchet, Jessica" userId="1d7596bf-2baf-47c6-ab24-fd89c6b4e892" providerId="ADAL" clId="{756A785C-425E-47CA-BA8C-6D45316C0343}" dt="2020-04-14T15:37:19.619" v="114" actId="26606"/>
          <ac:spMkLst>
            <pc:docMk/>
            <pc:sldMk cId="2337624672" sldId="306"/>
            <ac:spMk id="26" creationId="{504B0465-3B07-49BF-BEA7-D81476246293}"/>
          </ac:spMkLst>
        </pc:spChg>
        <pc:spChg chg="add del">
          <ac:chgData name="Bouchet, Jessica" userId="1d7596bf-2baf-47c6-ab24-fd89c6b4e892" providerId="ADAL" clId="{756A785C-425E-47CA-BA8C-6D45316C0343}" dt="2020-04-14T15:40:29.417" v="130" actId="26606"/>
          <ac:spMkLst>
            <pc:docMk/>
            <pc:sldMk cId="2337624672" sldId="306"/>
            <ac:spMk id="27" creationId="{75A92D53-A461-451B-87E6-8746F6FCEFDC}"/>
          </ac:spMkLst>
        </pc:spChg>
        <pc:spChg chg="add del">
          <ac:chgData name="Bouchet, Jessica" userId="1d7596bf-2baf-47c6-ab24-fd89c6b4e892" providerId="ADAL" clId="{756A785C-425E-47CA-BA8C-6D45316C0343}" dt="2020-04-14T15:37:19.619" v="114" actId="26606"/>
          <ac:spMkLst>
            <pc:docMk/>
            <pc:sldMk cId="2337624672" sldId="306"/>
            <ac:spMk id="28" creationId="{49B7FFA5-14CB-4A4F-9BCC-CA3AA5D9D276}"/>
          </ac:spMkLst>
        </pc:spChg>
        <pc:spChg chg="add del">
          <ac:chgData name="Bouchet, Jessica" userId="1d7596bf-2baf-47c6-ab24-fd89c6b4e892" providerId="ADAL" clId="{756A785C-425E-47CA-BA8C-6D45316C0343}" dt="2020-04-16T20:02:29.302" v="1000" actId="26606"/>
          <ac:spMkLst>
            <pc:docMk/>
            <pc:sldMk cId="2337624672" sldId="306"/>
            <ac:spMk id="29" creationId="{3C06EAFD-0C69-4B3B-BEA7-E7E11DDF9C43}"/>
          </ac:spMkLst>
        </pc:spChg>
        <pc:spChg chg="add del">
          <ac:chgData name="Bouchet, Jessica" userId="1d7596bf-2baf-47c6-ab24-fd89c6b4e892" providerId="ADAL" clId="{756A785C-425E-47CA-BA8C-6D45316C0343}" dt="2020-04-14T15:37:19.619" v="114" actId="26606"/>
          <ac:spMkLst>
            <pc:docMk/>
            <pc:sldMk cId="2337624672" sldId="306"/>
            <ac:spMk id="30" creationId="{04E48745-7512-4EC2-9E20-9092D12150CA}"/>
          </ac:spMkLst>
        </pc:spChg>
        <pc:spChg chg="add del">
          <ac:chgData name="Bouchet, Jessica" userId="1d7596bf-2baf-47c6-ab24-fd89c6b4e892" providerId="ADAL" clId="{756A785C-425E-47CA-BA8C-6D45316C0343}" dt="2020-04-16T20:02:29.302" v="1000" actId="26606"/>
          <ac:spMkLst>
            <pc:docMk/>
            <pc:sldMk cId="2337624672" sldId="306"/>
            <ac:spMk id="31" creationId="{A4066C89-42FB-4624-9AFE-3A31B36491B5}"/>
          </ac:spMkLst>
        </pc:spChg>
        <pc:spChg chg="add del">
          <ac:chgData name="Bouchet, Jessica" userId="1d7596bf-2baf-47c6-ab24-fd89c6b4e892" providerId="ADAL" clId="{756A785C-425E-47CA-BA8C-6D45316C0343}" dt="2020-04-14T15:40:29.417" v="130" actId="26606"/>
          <ac:spMkLst>
            <pc:docMk/>
            <pc:sldMk cId="2337624672" sldId="306"/>
            <ac:spMk id="32" creationId="{F003ABC2-0D2A-42E5-9778-D9E8DBB5470E}"/>
          </ac:spMkLst>
        </pc:spChg>
        <pc:spChg chg="add del">
          <ac:chgData name="Bouchet, Jessica" userId="1d7596bf-2baf-47c6-ab24-fd89c6b4e892" providerId="ADAL" clId="{756A785C-425E-47CA-BA8C-6D45316C0343}" dt="2020-04-16T20:02:29.302" v="1000" actId="26606"/>
          <ac:spMkLst>
            <pc:docMk/>
            <pc:sldMk cId="2337624672" sldId="306"/>
            <ac:spMk id="33" creationId="{BA218FBC-B2D6-48CA-9289-C4110162EDAD}"/>
          </ac:spMkLst>
        </pc:spChg>
        <pc:spChg chg="add del">
          <ac:chgData name="Bouchet, Jessica" userId="1d7596bf-2baf-47c6-ab24-fd89c6b4e892" providerId="ADAL" clId="{756A785C-425E-47CA-BA8C-6D45316C0343}" dt="2020-04-14T15:40:30.297" v="132" actId="26606"/>
          <ac:spMkLst>
            <pc:docMk/>
            <pc:sldMk cId="2337624672" sldId="306"/>
            <ac:spMk id="34" creationId="{3C06EAFD-0C69-4B3B-BEA7-E7E11DDF9C43}"/>
          </ac:spMkLst>
        </pc:spChg>
        <pc:spChg chg="add del">
          <ac:chgData name="Bouchet, Jessica" userId="1d7596bf-2baf-47c6-ab24-fd89c6b4e892" providerId="ADAL" clId="{756A785C-425E-47CA-BA8C-6D45316C0343}" dt="2020-04-14T15:40:30.297" v="132" actId="26606"/>
          <ac:spMkLst>
            <pc:docMk/>
            <pc:sldMk cId="2337624672" sldId="306"/>
            <ac:spMk id="35" creationId="{A4066C89-42FB-4624-9AFE-3A31B36491B5}"/>
          </ac:spMkLst>
        </pc:spChg>
        <pc:spChg chg="add del">
          <ac:chgData name="Bouchet, Jessica" userId="1d7596bf-2baf-47c6-ab24-fd89c6b4e892" providerId="ADAL" clId="{756A785C-425E-47CA-BA8C-6D45316C0343}" dt="2020-04-14T15:40:30.297" v="132" actId="26606"/>
          <ac:spMkLst>
            <pc:docMk/>
            <pc:sldMk cId="2337624672" sldId="306"/>
            <ac:spMk id="36" creationId="{BA218FBC-B2D6-48CA-9289-C4110162EDAD}"/>
          </ac:spMkLst>
        </pc:spChg>
        <pc:spChg chg="add del">
          <ac:chgData name="Bouchet, Jessica" userId="1d7596bf-2baf-47c6-ab24-fd89c6b4e892" providerId="ADAL" clId="{756A785C-425E-47CA-BA8C-6D45316C0343}" dt="2020-04-14T15:40:30.297" v="132" actId="26606"/>
          <ac:spMkLst>
            <pc:docMk/>
            <pc:sldMk cId="2337624672" sldId="306"/>
            <ac:spMk id="37" creationId="{2DED9084-49DA-4911-ACB7-5F9E4DEFA039}"/>
          </ac:spMkLst>
        </pc:spChg>
        <pc:spChg chg="add del">
          <ac:chgData name="Bouchet, Jessica" userId="1d7596bf-2baf-47c6-ab24-fd89c6b4e892" providerId="ADAL" clId="{756A785C-425E-47CA-BA8C-6D45316C0343}" dt="2020-04-16T20:02:29.302" v="1000" actId="26606"/>
          <ac:spMkLst>
            <pc:docMk/>
            <pc:sldMk cId="2337624672" sldId="306"/>
            <ac:spMk id="38" creationId="{2DED9084-49DA-4911-ACB7-5F9E4DEFA039}"/>
          </ac:spMkLst>
        </pc:spChg>
        <pc:spChg chg="add del">
          <ac:chgData name="Bouchet, Jessica" userId="1d7596bf-2baf-47c6-ab24-fd89c6b4e892" providerId="ADAL" clId="{756A785C-425E-47CA-BA8C-6D45316C0343}" dt="2020-04-14T15:40:31.819" v="134" actId="26606"/>
          <ac:spMkLst>
            <pc:docMk/>
            <pc:sldMk cId="2337624672" sldId="306"/>
            <ac:spMk id="39" creationId="{9FB3768C-1D21-400E-B059-EFF86063F588}"/>
          </ac:spMkLst>
        </pc:spChg>
        <pc:spChg chg="add del">
          <ac:chgData name="Bouchet, Jessica" userId="1d7596bf-2baf-47c6-ab24-fd89c6b4e892" providerId="ADAL" clId="{756A785C-425E-47CA-BA8C-6D45316C0343}" dt="2020-04-14T15:40:31.819" v="134" actId="26606"/>
          <ac:spMkLst>
            <pc:docMk/>
            <pc:sldMk cId="2337624672" sldId="306"/>
            <ac:spMk id="40" creationId="{4D87BCA1-45E6-44B3-B3DA-1F4144DE67CD}"/>
          </ac:spMkLst>
        </pc:spChg>
        <pc:spChg chg="add del">
          <ac:chgData name="Bouchet, Jessica" userId="1d7596bf-2baf-47c6-ab24-fd89c6b4e892" providerId="ADAL" clId="{756A785C-425E-47CA-BA8C-6D45316C0343}" dt="2020-04-16T19:56:39.261" v="965" actId="26606"/>
          <ac:spMkLst>
            <pc:docMk/>
            <pc:sldMk cId="2337624672" sldId="306"/>
            <ac:spMk id="42" creationId="{2A4B0696-68E2-40ED-B597-4B8738754428}"/>
          </ac:spMkLst>
        </pc:spChg>
        <pc:spChg chg="add del">
          <ac:chgData name="Bouchet, Jessica" userId="1d7596bf-2baf-47c6-ab24-fd89c6b4e892" providerId="ADAL" clId="{756A785C-425E-47CA-BA8C-6D45316C0343}" dt="2020-04-16T19:56:39.261" v="965" actId="26606"/>
          <ac:spMkLst>
            <pc:docMk/>
            <pc:sldMk cId="2337624672" sldId="306"/>
            <ac:spMk id="43" creationId="{56B66E70-9451-4286-A0C2-6CF108FE8143}"/>
          </ac:spMkLst>
        </pc:spChg>
        <pc:spChg chg="add del">
          <ac:chgData name="Bouchet, Jessica" userId="1d7596bf-2baf-47c6-ab24-fd89c6b4e892" providerId="ADAL" clId="{756A785C-425E-47CA-BA8C-6D45316C0343}" dt="2020-04-14T15:41:29.647" v="142" actId="26606"/>
          <ac:spMkLst>
            <pc:docMk/>
            <pc:sldMk cId="2337624672" sldId="306"/>
            <ac:spMk id="44" creationId="{3C4C5769-E723-4A1E-B4F6-F6BB27AE733F}"/>
          </ac:spMkLst>
        </pc:spChg>
        <pc:spChg chg="add del">
          <ac:chgData name="Bouchet, Jessica" userId="1d7596bf-2baf-47c6-ab24-fd89c6b4e892" providerId="ADAL" clId="{756A785C-425E-47CA-BA8C-6D45316C0343}" dt="2020-04-14T15:41:29.647" v="142" actId="26606"/>
          <ac:spMkLst>
            <pc:docMk/>
            <pc:sldMk cId="2337624672" sldId="306"/>
            <ac:spMk id="45" creationId="{E878380D-0E99-4278-9939-702074B88FAF}"/>
          </ac:spMkLst>
        </pc:spChg>
        <pc:spChg chg="add del">
          <ac:chgData name="Bouchet, Jessica" userId="1d7596bf-2baf-47c6-ab24-fd89c6b4e892" providerId="ADAL" clId="{756A785C-425E-47CA-BA8C-6D45316C0343}" dt="2020-04-14T15:41:29.647" v="142" actId="26606"/>
          <ac:spMkLst>
            <pc:docMk/>
            <pc:sldMk cId="2337624672" sldId="306"/>
            <ac:spMk id="46" creationId="{75A92D53-A461-451B-87E6-8746F6FCEFDC}"/>
          </ac:spMkLst>
        </pc:spChg>
        <pc:spChg chg="add del">
          <ac:chgData name="Bouchet, Jessica" userId="1d7596bf-2baf-47c6-ab24-fd89c6b4e892" providerId="ADAL" clId="{756A785C-425E-47CA-BA8C-6D45316C0343}" dt="2020-04-14T15:41:29.647" v="142" actId="26606"/>
          <ac:spMkLst>
            <pc:docMk/>
            <pc:sldMk cId="2337624672" sldId="306"/>
            <ac:spMk id="47" creationId="{F003ABC2-0D2A-42E5-9778-D9E8DBB5470E}"/>
          </ac:spMkLst>
        </pc:spChg>
        <pc:spChg chg="add del">
          <ac:chgData name="Bouchet, Jessica" userId="1d7596bf-2baf-47c6-ab24-fd89c6b4e892" providerId="ADAL" clId="{756A785C-425E-47CA-BA8C-6D45316C0343}" dt="2020-04-16T19:56:39.261" v="965" actId="26606"/>
          <ac:spMkLst>
            <pc:docMk/>
            <pc:sldMk cId="2337624672" sldId="306"/>
            <ac:spMk id="48" creationId="{A19EF1B4-0F49-44D2-AE21-263819BFBC9B}"/>
          </ac:spMkLst>
        </pc:spChg>
        <pc:spChg chg="add del">
          <ac:chgData name="Bouchet, Jessica" userId="1d7596bf-2baf-47c6-ab24-fd89c6b4e892" providerId="ADAL" clId="{756A785C-425E-47CA-BA8C-6D45316C0343}" dt="2020-04-16T20:02:29.302" v="1000" actId="26606"/>
          <ac:spMkLst>
            <pc:docMk/>
            <pc:sldMk cId="2337624672" sldId="306"/>
            <ac:spMk id="50" creationId="{5118BA95-03E7-41B7-B442-0AF8C0A7FF68}"/>
          </ac:spMkLst>
        </pc:spChg>
        <pc:spChg chg="add del">
          <ac:chgData name="Bouchet, Jessica" userId="1d7596bf-2baf-47c6-ab24-fd89c6b4e892" providerId="ADAL" clId="{756A785C-425E-47CA-BA8C-6D45316C0343}" dt="2020-04-14T15:40:45.595" v="137" actId="26606"/>
          <ac:spMkLst>
            <pc:docMk/>
            <pc:sldMk cId="2337624672" sldId="306"/>
            <ac:spMk id="52" creationId="{3C06EAFD-0C69-4B3B-BEA7-E7E11DDF9C43}"/>
          </ac:spMkLst>
        </pc:spChg>
        <pc:spChg chg="add del">
          <ac:chgData name="Bouchet, Jessica" userId="1d7596bf-2baf-47c6-ab24-fd89c6b4e892" providerId="ADAL" clId="{756A785C-425E-47CA-BA8C-6D45316C0343}" dt="2020-04-16T19:56:42.027" v="967" actId="26606"/>
          <ac:spMkLst>
            <pc:docMk/>
            <pc:sldMk cId="2337624672" sldId="306"/>
            <ac:spMk id="53" creationId="{9FB3768C-1D21-400E-B059-EFF86063F588}"/>
          </ac:spMkLst>
        </pc:spChg>
        <pc:spChg chg="add del">
          <ac:chgData name="Bouchet, Jessica" userId="1d7596bf-2baf-47c6-ab24-fd89c6b4e892" providerId="ADAL" clId="{756A785C-425E-47CA-BA8C-6D45316C0343}" dt="2020-04-14T15:40:45.595" v="137" actId="26606"/>
          <ac:spMkLst>
            <pc:docMk/>
            <pc:sldMk cId="2337624672" sldId="306"/>
            <ac:spMk id="54" creationId="{A4066C89-42FB-4624-9AFE-3A31B36491B5}"/>
          </ac:spMkLst>
        </pc:spChg>
        <pc:spChg chg="add del">
          <ac:chgData name="Bouchet, Jessica" userId="1d7596bf-2baf-47c6-ab24-fd89c6b4e892" providerId="ADAL" clId="{756A785C-425E-47CA-BA8C-6D45316C0343}" dt="2020-04-16T19:56:42.027" v="967" actId="26606"/>
          <ac:spMkLst>
            <pc:docMk/>
            <pc:sldMk cId="2337624672" sldId="306"/>
            <ac:spMk id="55" creationId="{4D87BCA1-45E6-44B3-B3DA-1F4144DE67CD}"/>
          </ac:spMkLst>
        </pc:spChg>
        <pc:spChg chg="add del">
          <ac:chgData name="Bouchet, Jessica" userId="1d7596bf-2baf-47c6-ab24-fd89c6b4e892" providerId="ADAL" clId="{756A785C-425E-47CA-BA8C-6D45316C0343}" dt="2020-04-14T15:40:45.595" v="137" actId="26606"/>
          <ac:spMkLst>
            <pc:docMk/>
            <pc:sldMk cId="2337624672" sldId="306"/>
            <ac:spMk id="56" creationId="{BA218FBC-B2D6-48CA-9289-C4110162EDAD}"/>
          </ac:spMkLst>
        </pc:spChg>
        <pc:spChg chg="add del">
          <ac:chgData name="Bouchet, Jessica" userId="1d7596bf-2baf-47c6-ab24-fd89c6b4e892" providerId="ADAL" clId="{756A785C-425E-47CA-BA8C-6D45316C0343}" dt="2020-04-14T15:40:45.595" v="137" actId="26606"/>
          <ac:spMkLst>
            <pc:docMk/>
            <pc:sldMk cId="2337624672" sldId="306"/>
            <ac:spMk id="58" creationId="{2DED9084-49DA-4911-ACB7-5F9E4DEFA039}"/>
          </ac:spMkLst>
        </pc:spChg>
        <pc:spChg chg="add del">
          <ac:chgData name="Bouchet, Jessica" userId="1d7596bf-2baf-47c6-ab24-fd89c6b4e892" providerId="ADAL" clId="{756A785C-425E-47CA-BA8C-6D45316C0343}" dt="2020-04-14T15:40:49.288" v="139" actId="26606"/>
          <ac:spMkLst>
            <pc:docMk/>
            <pc:sldMk cId="2337624672" sldId="306"/>
            <ac:spMk id="60" creationId="{A486648D-901F-431C-8FFE-6455ADDACFB4}"/>
          </ac:spMkLst>
        </pc:spChg>
        <pc:spChg chg="add del">
          <ac:chgData name="Bouchet, Jessica" userId="1d7596bf-2baf-47c6-ab24-fd89c6b4e892" providerId="ADAL" clId="{756A785C-425E-47CA-BA8C-6D45316C0343}" dt="2020-04-14T15:40:49.288" v="139" actId="26606"/>
          <ac:spMkLst>
            <pc:docMk/>
            <pc:sldMk cId="2337624672" sldId="306"/>
            <ac:spMk id="61" creationId="{328E7ECE-D1D9-4A45-83E3-B3AAC21AF50D}"/>
          </ac:spMkLst>
        </pc:spChg>
        <pc:spChg chg="add del">
          <ac:chgData name="Bouchet, Jessica" userId="1d7596bf-2baf-47c6-ab24-fd89c6b4e892" providerId="ADAL" clId="{756A785C-425E-47CA-BA8C-6D45316C0343}" dt="2020-04-14T15:40:49.288" v="139" actId="26606"/>
          <ac:spMkLst>
            <pc:docMk/>
            <pc:sldMk cId="2337624672" sldId="306"/>
            <ac:spMk id="62" creationId="{F2299C5D-8E7A-4F30-B5A0-E61C1AF51DD8}"/>
          </ac:spMkLst>
        </pc:spChg>
        <pc:spChg chg="add del">
          <ac:chgData name="Bouchet, Jessica" userId="1d7596bf-2baf-47c6-ab24-fd89c6b4e892" providerId="ADAL" clId="{756A785C-425E-47CA-BA8C-6D45316C0343}" dt="2020-04-14T15:41:29.099" v="141" actId="26606"/>
          <ac:spMkLst>
            <pc:docMk/>
            <pc:sldMk cId="2337624672" sldId="306"/>
            <ac:spMk id="64" creationId="{3C06EAFD-0C69-4B3B-BEA7-E7E11DDF9C43}"/>
          </ac:spMkLst>
        </pc:spChg>
        <pc:spChg chg="add del">
          <ac:chgData name="Bouchet, Jessica" userId="1d7596bf-2baf-47c6-ab24-fd89c6b4e892" providerId="ADAL" clId="{756A785C-425E-47CA-BA8C-6D45316C0343}" dt="2020-04-14T15:41:29.099" v="141" actId="26606"/>
          <ac:spMkLst>
            <pc:docMk/>
            <pc:sldMk cId="2337624672" sldId="306"/>
            <ac:spMk id="65" creationId="{A4066C89-42FB-4624-9AFE-3A31B36491B5}"/>
          </ac:spMkLst>
        </pc:spChg>
        <pc:spChg chg="add del">
          <ac:chgData name="Bouchet, Jessica" userId="1d7596bf-2baf-47c6-ab24-fd89c6b4e892" providerId="ADAL" clId="{756A785C-425E-47CA-BA8C-6D45316C0343}" dt="2020-04-14T15:41:29.099" v="141" actId="26606"/>
          <ac:spMkLst>
            <pc:docMk/>
            <pc:sldMk cId="2337624672" sldId="306"/>
            <ac:spMk id="66" creationId="{BA218FBC-B2D6-48CA-9289-C4110162EDAD}"/>
          </ac:spMkLst>
        </pc:spChg>
        <pc:spChg chg="add del">
          <ac:chgData name="Bouchet, Jessica" userId="1d7596bf-2baf-47c6-ab24-fd89c6b4e892" providerId="ADAL" clId="{756A785C-425E-47CA-BA8C-6D45316C0343}" dt="2020-04-14T15:41:29.099" v="141" actId="26606"/>
          <ac:spMkLst>
            <pc:docMk/>
            <pc:sldMk cId="2337624672" sldId="306"/>
            <ac:spMk id="67" creationId="{2DED9084-49DA-4911-ACB7-5F9E4DEFA039}"/>
          </ac:spMkLst>
        </pc:spChg>
        <pc:spChg chg="add del">
          <ac:chgData name="Bouchet, Jessica" userId="1d7596bf-2baf-47c6-ab24-fd89c6b4e892" providerId="ADAL" clId="{756A785C-425E-47CA-BA8C-6D45316C0343}" dt="2020-04-16T19:56:58.846" v="969" actId="26606"/>
          <ac:spMkLst>
            <pc:docMk/>
            <pc:sldMk cId="2337624672" sldId="306"/>
            <ac:spMk id="68" creationId="{4FCA88C2-C73C-4062-A097-8FBCE3090BEA}"/>
          </ac:spMkLst>
        </pc:spChg>
        <pc:spChg chg="add del">
          <ac:chgData name="Bouchet, Jessica" userId="1d7596bf-2baf-47c6-ab24-fd89c6b4e892" providerId="ADAL" clId="{756A785C-425E-47CA-BA8C-6D45316C0343}" dt="2020-04-16T19:56:58.846" v="969" actId="26606"/>
          <ac:spMkLst>
            <pc:docMk/>
            <pc:sldMk cId="2337624672" sldId="306"/>
            <ac:spMk id="69" creationId="{83981C21-E132-4402-B31B-D725C1CE77D2}"/>
          </ac:spMkLst>
        </pc:spChg>
        <pc:spChg chg="add del">
          <ac:chgData name="Bouchet, Jessica" userId="1d7596bf-2baf-47c6-ab24-fd89c6b4e892" providerId="ADAL" clId="{756A785C-425E-47CA-BA8C-6D45316C0343}" dt="2020-04-16T19:56:58.846" v="969" actId="26606"/>
          <ac:spMkLst>
            <pc:docMk/>
            <pc:sldMk cId="2337624672" sldId="306"/>
            <ac:spMk id="70" creationId="{6A685C77-4E84-486A-9AE5-F3635BE98EFB}"/>
          </ac:spMkLst>
        </pc:spChg>
        <pc:spChg chg="add del">
          <ac:chgData name="Bouchet, Jessica" userId="1d7596bf-2baf-47c6-ab24-fd89c6b4e892" providerId="ADAL" clId="{756A785C-425E-47CA-BA8C-6D45316C0343}" dt="2020-04-16T19:56:58.846" v="969" actId="26606"/>
          <ac:spMkLst>
            <pc:docMk/>
            <pc:sldMk cId="2337624672" sldId="306"/>
            <ac:spMk id="71" creationId="{E55C1C3E-5158-47F3-8FD9-14B22C3E6EAD}"/>
          </ac:spMkLst>
        </pc:spChg>
        <pc:spChg chg="add del">
          <ac:chgData name="Bouchet, Jessica" userId="1d7596bf-2baf-47c6-ab24-fd89c6b4e892" providerId="ADAL" clId="{756A785C-425E-47CA-BA8C-6D45316C0343}" dt="2020-04-16T20:02:29.302" v="1000" actId="26606"/>
          <ac:spMkLst>
            <pc:docMk/>
            <pc:sldMk cId="2337624672" sldId="306"/>
            <ac:spMk id="72" creationId="{AD9B3EAD-A2B3-42C4-927C-3455E3E69EE6}"/>
          </ac:spMkLst>
        </pc:spChg>
        <pc:grpChg chg="add del">
          <ac:chgData name="Bouchet, Jessica" userId="1d7596bf-2baf-47c6-ab24-fd89c6b4e892" providerId="ADAL" clId="{756A785C-425E-47CA-BA8C-6D45316C0343}" dt="2020-04-14T15:40:31.819" v="134" actId="26606"/>
          <ac:grpSpMkLst>
            <pc:docMk/>
            <pc:sldMk cId="2337624672" sldId="306"/>
            <ac:grpSpMk id="41" creationId="{9AE62FDA-E44C-440D-A3D3-5C188720D498}"/>
          </ac:grpSpMkLst>
        </pc:grpChg>
        <pc:grpChg chg="add del">
          <ac:chgData name="Bouchet, Jessica" userId="1d7596bf-2baf-47c6-ab24-fd89c6b4e892" providerId="ADAL" clId="{756A785C-425E-47CA-BA8C-6D45316C0343}" dt="2020-04-16T19:56:39.261" v="965" actId="26606"/>
          <ac:grpSpMkLst>
            <pc:docMk/>
            <pc:sldMk cId="2337624672" sldId="306"/>
            <ac:grpSpMk id="49" creationId="{2B69B0BE-E00A-432A-98D1-A47B82C1636F}"/>
          </ac:grpSpMkLst>
        </pc:grpChg>
        <pc:grpChg chg="add del">
          <ac:chgData name="Bouchet, Jessica" userId="1d7596bf-2baf-47c6-ab24-fd89c6b4e892" providerId="ADAL" clId="{756A785C-425E-47CA-BA8C-6D45316C0343}" dt="2020-04-16T20:02:29.302" v="1000" actId="26606"/>
          <ac:grpSpMkLst>
            <pc:docMk/>
            <pc:sldMk cId="2337624672" sldId="306"/>
            <ac:grpSpMk id="51" creationId="{E799C3D5-7D55-4046-808C-F290F456D6EF}"/>
          </ac:grpSpMkLst>
        </pc:grpChg>
        <pc:grpChg chg="add del">
          <ac:chgData name="Bouchet, Jessica" userId="1d7596bf-2baf-47c6-ab24-fd89c6b4e892" providerId="ADAL" clId="{756A785C-425E-47CA-BA8C-6D45316C0343}" dt="2020-04-16T19:56:42.027" v="967" actId="26606"/>
          <ac:grpSpMkLst>
            <pc:docMk/>
            <pc:sldMk cId="2337624672" sldId="306"/>
            <ac:grpSpMk id="57" creationId="{9AE62FDA-E44C-440D-A3D3-5C188720D498}"/>
          </ac:grpSpMkLst>
        </pc:grpChg>
      </pc:sldChg>
      <pc:sldChg chg="modSp del mod">
        <pc:chgData name="Bouchet, Jessica" userId="1d7596bf-2baf-47c6-ab24-fd89c6b4e892" providerId="ADAL" clId="{756A785C-425E-47CA-BA8C-6D45316C0343}" dt="2020-04-17T18:20:23.673" v="1505" actId="47"/>
        <pc:sldMkLst>
          <pc:docMk/>
          <pc:sldMk cId="337345467" sldId="308"/>
        </pc:sldMkLst>
        <pc:spChg chg="mod">
          <ac:chgData name="Bouchet, Jessica" userId="1d7596bf-2baf-47c6-ab24-fd89c6b4e892" providerId="ADAL" clId="{756A785C-425E-47CA-BA8C-6D45316C0343}" dt="2020-04-17T14:29:36.116" v="1364" actId="1036"/>
          <ac:spMkLst>
            <pc:docMk/>
            <pc:sldMk cId="337345467" sldId="308"/>
            <ac:spMk id="6" creationId="{FBCD205E-11FB-434A-88A0-7FC9E80C3A20}"/>
          </ac:spMkLst>
        </pc:spChg>
        <pc:spChg chg="mod">
          <ac:chgData name="Bouchet, Jessica" userId="1d7596bf-2baf-47c6-ab24-fd89c6b4e892" providerId="ADAL" clId="{756A785C-425E-47CA-BA8C-6D45316C0343}" dt="2020-04-16T14:07:16.293" v="465" actId="208"/>
          <ac:spMkLst>
            <pc:docMk/>
            <pc:sldMk cId="337345467" sldId="308"/>
            <ac:spMk id="9" creationId="{6AC49D42-CD56-4660-A539-B7EEC2081A0F}"/>
          </ac:spMkLst>
        </pc:spChg>
        <pc:picChg chg="mod">
          <ac:chgData name="Bouchet, Jessica" userId="1d7596bf-2baf-47c6-ab24-fd89c6b4e892" providerId="ADAL" clId="{756A785C-425E-47CA-BA8C-6D45316C0343}" dt="2020-04-17T14:29:36.116" v="1364" actId="1036"/>
          <ac:picMkLst>
            <pc:docMk/>
            <pc:sldMk cId="337345467" sldId="308"/>
            <ac:picMk id="5" creationId="{17E7BBB2-28E3-433D-8157-0E749292DF50}"/>
          </ac:picMkLst>
        </pc:picChg>
      </pc:sldChg>
      <pc:sldChg chg="addSp delSp modSp mod setBg">
        <pc:chgData name="Bouchet, Jessica" userId="1d7596bf-2baf-47c6-ab24-fd89c6b4e892" providerId="ADAL" clId="{756A785C-425E-47CA-BA8C-6D45316C0343}" dt="2020-05-05T19:43:17.485" v="2263" actId="1076"/>
        <pc:sldMkLst>
          <pc:docMk/>
          <pc:sldMk cId="2351976013" sldId="309"/>
        </pc:sldMkLst>
        <pc:spChg chg="add mod">
          <ac:chgData name="Bouchet, Jessica" userId="1d7596bf-2baf-47c6-ab24-fd89c6b4e892" providerId="ADAL" clId="{756A785C-425E-47CA-BA8C-6D45316C0343}" dt="2020-04-17T14:30:11.639" v="1367"/>
          <ac:spMkLst>
            <pc:docMk/>
            <pc:sldMk cId="2351976013" sldId="309"/>
            <ac:spMk id="2" creationId="{4974CB37-A4FD-4029-804E-13E765E846BE}"/>
          </ac:spMkLst>
        </pc:spChg>
        <pc:spChg chg="add del mod">
          <ac:chgData name="Bouchet, Jessica" userId="1d7596bf-2baf-47c6-ab24-fd89c6b4e892" providerId="ADAL" clId="{756A785C-425E-47CA-BA8C-6D45316C0343}" dt="2020-04-17T14:30:15.944" v="1368" actId="478"/>
          <ac:spMkLst>
            <pc:docMk/>
            <pc:sldMk cId="2351976013" sldId="309"/>
            <ac:spMk id="3" creationId="{02A797FA-A0FD-4079-928E-59401C3C733B}"/>
          </ac:spMkLst>
        </pc:spChg>
        <pc:spChg chg="mod">
          <ac:chgData name="Bouchet, Jessica" userId="1d7596bf-2baf-47c6-ab24-fd89c6b4e892" providerId="ADAL" clId="{756A785C-425E-47CA-BA8C-6D45316C0343}" dt="2020-04-17T14:30:00.583" v="1366" actId="26606"/>
          <ac:spMkLst>
            <pc:docMk/>
            <pc:sldMk cId="2351976013" sldId="309"/>
            <ac:spMk id="4" creationId="{8E33AC5D-BDA1-4239-947B-BE71CB7C5B26}"/>
          </ac:spMkLst>
        </pc:spChg>
        <pc:spChg chg="mod">
          <ac:chgData name="Bouchet, Jessica" userId="1d7596bf-2baf-47c6-ab24-fd89c6b4e892" providerId="ADAL" clId="{756A785C-425E-47CA-BA8C-6D45316C0343}" dt="2020-05-05T19:43:07.838" v="2262" actId="1076"/>
          <ac:spMkLst>
            <pc:docMk/>
            <pc:sldMk cId="2351976013" sldId="309"/>
            <ac:spMk id="5" creationId="{943269EC-CD6D-477F-B9F4-1D2124372621}"/>
          </ac:spMkLst>
        </pc:spChg>
        <pc:spChg chg="mod">
          <ac:chgData name="Bouchet, Jessica" userId="1d7596bf-2baf-47c6-ab24-fd89c6b4e892" providerId="ADAL" clId="{756A785C-425E-47CA-BA8C-6D45316C0343}" dt="2020-04-17T18:55:53.697" v="1661" actId="1076"/>
          <ac:spMkLst>
            <pc:docMk/>
            <pc:sldMk cId="2351976013" sldId="309"/>
            <ac:spMk id="6" creationId="{E5E23AD2-CAE9-4D61-B490-B120C8DB3D7C}"/>
          </ac:spMkLst>
        </pc:spChg>
        <pc:spChg chg="mod">
          <ac:chgData name="Bouchet, Jessica" userId="1d7596bf-2baf-47c6-ab24-fd89c6b4e892" providerId="ADAL" clId="{756A785C-425E-47CA-BA8C-6D45316C0343}" dt="2020-05-05T19:43:17.485" v="2263" actId="1076"/>
          <ac:spMkLst>
            <pc:docMk/>
            <pc:sldMk cId="2351976013" sldId="309"/>
            <ac:spMk id="7" creationId="{BF931A12-6F51-415A-A370-B67B43554EDC}"/>
          </ac:spMkLst>
        </pc:spChg>
        <pc:spChg chg="add">
          <ac:chgData name="Bouchet, Jessica" userId="1d7596bf-2baf-47c6-ab24-fd89c6b4e892" providerId="ADAL" clId="{756A785C-425E-47CA-BA8C-6D45316C0343}" dt="2020-04-17T14:30:00.583" v="1366" actId="26606"/>
          <ac:spMkLst>
            <pc:docMk/>
            <pc:sldMk cId="2351976013" sldId="309"/>
            <ac:spMk id="12" creationId="{3C06EAFD-0C69-4B3B-BEA7-E7E11DDF9C43}"/>
          </ac:spMkLst>
        </pc:spChg>
        <pc:spChg chg="add">
          <ac:chgData name="Bouchet, Jessica" userId="1d7596bf-2baf-47c6-ab24-fd89c6b4e892" providerId="ADAL" clId="{756A785C-425E-47CA-BA8C-6D45316C0343}" dt="2020-04-17T14:30:00.583" v="1366" actId="26606"/>
          <ac:spMkLst>
            <pc:docMk/>
            <pc:sldMk cId="2351976013" sldId="309"/>
            <ac:spMk id="14" creationId="{A4066C89-42FB-4624-9AFE-3A31B36491B5}"/>
          </ac:spMkLst>
        </pc:spChg>
        <pc:spChg chg="add">
          <ac:chgData name="Bouchet, Jessica" userId="1d7596bf-2baf-47c6-ab24-fd89c6b4e892" providerId="ADAL" clId="{756A785C-425E-47CA-BA8C-6D45316C0343}" dt="2020-04-17T14:30:00.583" v="1366" actId="26606"/>
          <ac:spMkLst>
            <pc:docMk/>
            <pc:sldMk cId="2351976013" sldId="309"/>
            <ac:spMk id="16" creationId="{BA218FBC-B2D6-48CA-9289-C4110162EDAD}"/>
          </ac:spMkLst>
        </pc:spChg>
        <pc:spChg chg="add">
          <ac:chgData name="Bouchet, Jessica" userId="1d7596bf-2baf-47c6-ab24-fd89c6b4e892" providerId="ADAL" clId="{756A785C-425E-47CA-BA8C-6D45316C0343}" dt="2020-04-17T14:30:00.583" v="1366" actId="26606"/>
          <ac:spMkLst>
            <pc:docMk/>
            <pc:sldMk cId="2351976013" sldId="309"/>
            <ac:spMk id="18" creationId="{2DED9084-49DA-4911-ACB7-5F9E4DEFA039}"/>
          </ac:spMkLst>
        </pc:spChg>
      </pc:sldChg>
      <pc:sldChg chg="modSp add mod">
        <pc:chgData name="Bouchet, Jessica" userId="1d7596bf-2baf-47c6-ab24-fd89c6b4e892" providerId="ADAL" clId="{756A785C-425E-47CA-BA8C-6D45316C0343}" dt="2020-05-05T19:37:38.192" v="2201" actId="1076"/>
        <pc:sldMkLst>
          <pc:docMk/>
          <pc:sldMk cId="3968725367" sldId="310"/>
        </pc:sldMkLst>
        <pc:spChg chg="mod">
          <ac:chgData name="Bouchet, Jessica" userId="1d7596bf-2baf-47c6-ab24-fd89c6b4e892" providerId="ADAL" clId="{756A785C-425E-47CA-BA8C-6D45316C0343}" dt="2020-04-14T18:26:42.900" v="214" actId="948"/>
          <ac:spMkLst>
            <pc:docMk/>
            <pc:sldMk cId="3968725367" sldId="310"/>
            <ac:spMk id="2" creationId="{1B07AC78-0557-458B-A87A-AC84E8D6E004}"/>
          </ac:spMkLst>
        </pc:spChg>
        <pc:picChg chg="mod">
          <ac:chgData name="Bouchet, Jessica" userId="1d7596bf-2baf-47c6-ab24-fd89c6b4e892" providerId="ADAL" clId="{756A785C-425E-47CA-BA8C-6D45316C0343}" dt="2020-05-05T19:35:50.815" v="2189" actId="1076"/>
          <ac:picMkLst>
            <pc:docMk/>
            <pc:sldMk cId="3968725367" sldId="310"/>
            <ac:picMk id="5" creationId="{792073B9-B2D8-4A49-BDDB-119EECA38C10}"/>
          </ac:picMkLst>
        </pc:picChg>
        <pc:picChg chg="mod">
          <ac:chgData name="Bouchet, Jessica" userId="1d7596bf-2baf-47c6-ab24-fd89c6b4e892" providerId="ADAL" clId="{756A785C-425E-47CA-BA8C-6D45316C0343}" dt="2020-05-05T19:36:34.751" v="2196" actId="1036"/>
          <ac:picMkLst>
            <pc:docMk/>
            <pc:sldMk cId="3968725367" sldId="310"/>
            <ac:picMk id="7" creationId="{2A43907E-1B86-4B81-92F6-A4735233771F}"/>
          </ac:picMkLst>
        </pc:picChg>
        <pc:picChg chg="mod">
          <ac:chgData name="Bouchet, Jessica" userId="1d7596bf-2baf-47c6-ab24-fd89c6b4e892" providerId="ADAL" clId="{756A785C-425E-47CA-BA8C-6D45316C0343}" dt="2020-05-05T19:37:38.192" v="2201" actId="1076"/>
          <ac:picMkLst>
            <pc:docMk/>
            <pc:sldMk cId="3968725367" sldId="310"/>
            <ac:picMk id="1026" creationId="{7034E6D4-C544-4E8F-A7CA-C5A3140F1C36}"/>
          </ac:picMkLst>
        </pc:picChg>
      </pc:sldChg>
      <pc:sldChg chg="addSp delSp add del setBg delDesignElem">
        <pc:chgData name="Bouchet, Jessica" userId="1d7596bf-2baf-47c6-ab24-fd89c6b4e892" providerId="ADAL" clId="{756A785C-425E-47CA-BA8C-6D45316C0343}" dt="2020-04-14T18:32:12.965" v="239"/>
        <pc:sldMkLst>
          <pc:docMk/>
          <pc:sldMk cId="1102551295" sldId="311"/>
        </pc:sldMkLst>
        <pc:spChg chg="add del">
          <ac:chgData name="Bouchet, Jessica" userId="1d7596bf-2baf-47c6-ab24-fd89c6b4e892" providerId="ADAL" clId="{756A785C-425E-47CA-BA8C-6D45316C0343}" dt="2020-04-14T18:32:12.965" v="239"/>
          <ac:spMkLst>
            <pc:docMk/>
            <pc:sldMk cId="1102551295" sldId="311"/>
            <ac:spMk id="7" creationId="{9A3D0CE2-91FF-49B3-A5D8-181E900D7501}"/>
          </ac:spMkLst>
        </pc:spChg>
        <pc:spChg chg="add del">
          <ac:chgData name="Bouchet, Jessica" userId="1d7596bf-2baf-47c6-ab24-fd89c6b4e892" providerId="ADAL" clId="{756A785C-425E-47CA-BA8C-6D45316C0343}" dt="2020-04-14T18:32:12.965" v="239"/>
          <ac:spMkLst>
            <pc:docMk/>
            <pc:sldMk cId="1102551295" sldId="311"/>
            <ac:spMk id="9" creationId="{58AEBD96-C315-4F53-9D9E-0E20E993EBFA}"/>
          </ac:spMkLst>
        </pc:spChg>
        <pc:spChg chg="add del">
          <ac:chgData name="Bouchet, Jessica" userId="1d7596bf-2baf-47c6-ab24-fd89c6b4e892" providerId="ADAL" clId="{756A785C-425E-47CA-BA8C-6D45316C0343}" dt="2020-04-14T18:32:12.965" v="239"/>
          <ac:spMkLst>
            <pc:docMk/>
            <pc:sldMk cId="1102551295" sldId="311"/>
            <ac:spMk id="11" creationId="{78916AAA-66F6-4DFA-88ED-7E27CF6B8DAD}"/>
          </ac:spMkLst>
        </pc:spChg>
        <pc:spChg chg="add del">
          <ac:chgData name="Bouchet, Jessica" userId="1d7596bf-2baf-47c6-ab24-fd89c6b4e892" providerId="ADAL" clId="{756A785C-425E-47CA-BA8C-6D45316C0343}" dt="2020-04-14T18:32:12.965" v="239"/>
          <ac:spMkLst>
            <pc:docMk/>
            <pc:sldMk cId="1102551295" sldId="311"/>
            <ac:spMk id="17" creationId="{68C84B8E-16E8-4E54-B4AC-84CE51595508}"/>
          </ac:spMkLst>
        </pc:spChg>
        <pc:spChg chg="add del">
          <ac:chgData name="Bouchet, Jessica" userId="1d7596bf-2baf-47c6-ab24-fd89c6b4e892" providerId="ADAL" clId="{756A785C-425E-47CA-BA8C-6D45316C0343}" dt="2020-04-14T18:32:12.965" v="239"/>
          <ac:spMkLst>
            <pc:docMk/>
            <pc:sldMk cId="1102551295" sldId="311"/>
            <ac:spMk id="19" creationId="{ECE9EEEA-5DB7-4DC7-AF9F-74D1C19B7E2E}"/>
          </ac:spMkLst>
        </pc:spChg>
        <pc:spChg chg="add del">
          <ac:chgData name="Bouchet, Jessica" userId="1d7596bf-2baf-47c6-ab24-fd89c6b4e892" providerId="ADAL" clId="{756A785C-425E-47CA-BA8C-6D45316C0343}" dt="2020-04-14T18:32:12.965" v="239"/>
          <ac:spMkLst>
            <pc:docMk/>
            <pc:sldMk cId="1102551295" sldId="311"/>
            <ac:spMk id="21" creationId="{DF199147-B958-49C0-9BE2-65BDD892F2BB}"/>
          </ac:spMkLst>
        </pc:spChg>
        <pc:spChg chg="add del">
          <ac:chgData name="Bouchet, Jessica" userId="1d7596bf-2baf-47c6-ab24-fd89c6b4e892" providerId="ADAL" clId="{756A785C-425E-47CA-BA8C-6D45316C0343}" dt="2020-04-14T18:32:12.965" v="239"/>
          <ac:spMkLst>
            <pc:docMk/>
            <pc:sldMk cId="1102551295" sldId="311"/>
            <ac:spMk id="23" creationId="{EF70505D-EC2C-4D1A-86DE-2583778074ED}"/>
          </ac:spMkLst>
        </pc:spChg>
        <pc:grpChg chg="add del">
          <ac:chgData name="Bouchet, Jessica" userId="1d7596bf-2baf-47c6-ab24-fd89c6b4e892" providerId="ADAL" clId="{756A785C-425E-47CA-BA8C-6D45316C0343}" dt="2020-04-14T18:32:12.965" v="239"/>
          <ac:grpSpMkLst>
            <pc:docMk/>
            <pc:sldMk cId="1102551295" sldId="311"/>
            <ac:grpSpMk id="13" creationId="{A137D43F-BAD6-47F1-AA65-AEEA38A2FF30}"/>
          </ac:grpSpMkLst>
        </pc:grpChg>
        <pc:grpChg chg="add del">
          <ac:chgData name="Bouchet, Jessica" userId="1d7596bf-2baf-47c6-ab24-fd89c6b4e892" providerId="ADAL" clId="{756A785C-425E-47CA-BA8C-6D45316C0343}" dt="2020-04-14T18:32:12.965" v="239"/>
          <ac:grpSpMkLst>
            <pc:docMk/>
            <pc:sldMk cId="1102551295" sldId="311"/>
            <ac:grpSpMk id="25" creationId="{2DF20BDF-18D7-4E94-9BA1-9CEB40470CB6}"/>
          </ac:grpSpMkLst>
        </pc:grpChg>
      </pc:sldChg>
      <pc:sldChg chg="modSp add mod">
        <pc:chgData name="Bouchet, Jessica" userId="1d7596bf-2baf-47c6-ab24-fd89c6b4e892" providerId="ADAL" clId="{756A785C-425E-47CA-BA8C-6D45316C0343}" dt="2020-04-14T18:32:35.611" v="243" actId="14100"/>
        <pc:sldMkLst>
          <pc:docMk/>
          <pc:sldMk cId="4124690246" sldId="311"/>
        </pc:sldMkLst>
        <pc:spChg chg="mod">
          <ac:chgData name="Bouchet, Jessica" userId="1d7596bf-2baf-47c6-ab24-fd89c6b4e892" providerId="ADAL" clId="{756A785C-425E-47CA-BA8C-6D45316C0343}" dt="2020-04-14T18:32:35.611" v="243" actId="14100"/>
          <ac:spMkLst>
            <pc:docMk/>
            <pc:sldMk cId="4124690246" sldId="311"/>
            <ac:spMk id="2" creationId="{7BD5A72B-0C7A-4F7E-8C75-5DF449821E3A}"/>
          </ac:spMkLst>
        </pc:spChg>
      </pc:sldChg>
      <pc:sldChg chg="addSp delSp add del setBg delDesignElem">
        <pc:chgData name="Bouchet, Jessica" userId="1d7596bf-2baf-47c6-ab24-fd89c6b4e892" providerId="ADAL" clId="{756A785C-425E-47CA-BA8C-6D45316C0343}" dt="2020-04-16T20:08:51.328" v="1083"/>
        <pc:sldMkLst>
          <pc:docMk/>
          <pc:sldMk cId="1726093244" sldId="312"/>
        </pc:sldMkLst>
        <pc:spChg chg="add del">
          <ac:chgData name="Bouchet, Jessica" userId="1d7596bf-2baf-47c6-ab24-fd89c6b4e892" providerId="ADAL" clId="{756A785C-425E-47CA-BA8C-6D45316C0343}" dt="2020-04-16T20:08:51.328" v="1083"/>
          <ac:spMkLst>
            <pc:docMk/>
            <pc:sldMk cId="1726093244" sldId="312"/>
            <ac:spMk id="37" creationId="{3C06EAFD-0C69-4B3B-BEA7-E7E11DDF9C43}"/>
          </ac:spMkLst>
        </pc:spChg>
        <pc:spChg chg="add del">
          <ac:chgData name="Bouchet, Jessica" userId="1d7596bf-2baf-47c6-ab24-fd89c6b4e892" providerId="ADAL" clId="{756A785C-425E-47CA-BA8C-6D45316C0343}" dt="2020-04-16T20:08:51.328" v="1083"/>
          <ac:spMkLst>
            <pc:docMk/>
            <pc:sldMk cId="1726093244" sldId="312"/>
            <ac:spMk id="39" creationId="{A4066C89-42FB-4624-9AFE-3A31B36491B5}"/>
          </ac:spMkLst>
        </pc:spChg>
        <pc:spChg chg="add del">
          <ac:chgData name="Bouchet, Jessica" userId="1d7596bf-2baf-47c6-ab24-fd89c6b4e892" providerId="ADAL" clId="{756A785C-425E-47CA-BA8C-6D45316C0343}" dt="2020-04-16T20:08:51.328" v="1083"/>
          <ac:spMkLst>
            <pc:docMk/>
            <pc:sldMk cId="1726093244" sldId="312"/>
            <ac:spMk id="41" creationId="{BA218FBC-B2D6-48CA-9289-C4110162EDAD}"/>
          </ac:spMkLst>
        </pc:spChg>
        <pc:spChg chg="add del">
          <ac:chgData name="Bouchet, Jessica" userId="1d7596bf-2baf-47c6-ab24-fd89c6b4e892" providerId="ADAL" clId="{756A785C-425E-47CA-BA8C-6D45316C0343}" dt="2020-04-16T20:08:51.328" v="1083"/>
          <ac:spMkLst>
            <pc:docMk/>
            <pc:sldMk cId="1726093244" sldId="312"/>
            <ac:spMk id="43" creationId="{2DED9084-49DA-4911-ACB7-5F9E4DEFA039}"/>
          </ac:spMkLst>
        </pc:spChg>
      </pc:sldChg>
      <pc:sldChg chg="addSp delSp modSp add mod">
        <pc:chgData name="Bouchet, Jessica" userId="1d7596bf-2baf-47c6-ab24-fd89c6b4e892" providerId="ADAL" clId="{756A785C-425E-47CA-BA8C-6D45316C0343}" dt="2020-04-20T19:09:29.760" v="2131" actId="20577"/>
        <pc:sldMkLst>
          <pc:docMk/>
          <pc:sldMk cId="2033498469" sldId="312"/>
        </pc:sldMkLst>
        <pc:spChg chg="del">
          <ac:chgData name="Bouchet, Jessica" userId="1d7596bf-2baf-47c6-ab24-fd89c6b4e892" providerId="ADAL" clId="{756A785C-425E-47CA-BA8C-6D45316C0343}" dt="2020-04-16T20:08:58.649" v="1085" actId="478"/>
          <ac:spMkLst>
            <pc:docMk/>
            <pc:sldMk cId="2033498469" sldId="312"/>
            <ac:spMk id="6" creationId="{AC6A307B-E40B-4FE9-B340-A924D96797F7}"/>
          </ac:spMkLst>
        </pc:spChg>
        <pc:spChg chg="add mod">
          <ac:chgData name="Bouchet, Jessica" userId="1d7596bf-2baf-47c6-ab24-fd89c6b4e892" providerId="ADAL" clId="{756A785C-425E-47CA-BA8C-6D45316C0343}" dt="2020-04-20T19:09:29.760" v="2131" actId="20577"/>
          <ac:spMkLst>
            <pc:docMk/>
            <pc:sldMk cId="2033498469" sldId="312"/>
            <ac:spMk id="11" creationId="{C1956B4F-36F8-4DEF-BAC0-BC80D30B5615}"/>
          </ac:spMkLst>
        </pc:spChg>
        <pc:spChg chg="del">
          <ac:chgData name="Bouchet, Jessica" userId="1d7596bf-2baf-47c6-ab24-fd89c6b4e892" providerId="ADAL" clId="{756A785C-425E-47CA-BA8C-6D45316C0343}" dt="2020-04-16T20:08:58.649" v="1085" actId="478"/>
          <ac:spMkLst>
            <pc:docMk/>
            <pc:sldMk cId="2033498469" sldId="312"/>
            <ac:spMk id="40" creationId="{ECE40F1C-BCD9-467A-8B0E-B6755411FF2B}"/>
          </ac:spMkLst>
        </pc:spChg>
        <pc:picChg chg="add mod modCrop">
          <ac:chgData name="Bouchet, Jessica" userId="1d7596bf-2baf-47c6-ab24-fd89c6b4e892" providerId="ADAL" clId="{756A785C-425E-47CA-BA8C-6D45316C0343}" dt="2020-04-16T20:10:10.746" v="1107" actId="14100"/>
          <ac:picMkLst>
            <pc:docMk/>
            <pc:sldMk cId="2033498469" sldId="312"/>
            <ac:picMk id="10" creationId="{B079C3A1-9867-495F-8DEB-613DB389AE1E}"/>
          </ac:picMkLst>
        </pc:picChg>
      </pc:sldChg>
      <pc:sldChg chg="addSp delSp modSp add del">
        <pc:chgData name="Bouchet, Jessica" userId="1d7596bf-2baf-47c6-ab24-fd89c6b4e892" providerId="ADAL" clId="{756A785C-425E-47CA-BA8C-6D45316C0343}" dt="2020-04-16T19:54:47.856" v="955"/>
        <pc:sldMkLst>
          <pc:docMk/>
          <pc:sldMk cId="3461743584" sldId="312"/>
        </pc:sldMkLst>
        <pc:spChg chg="add del mod">
          <ac:chgData name="Bouchet, Jessica" userId="1d7596bf-2baf-47c6-ab24-fd89c6b4e892" providerId="ADAL" clId="{756A785C-425E-47CA-BA8C-6D45316C0343}" dt="2020-04-16T19:54:47.835" v="954"/>
          <ac:spMkLst>
            <pc:docMk/>
            <pc:sldMk cId="3461743584" sldId="312"/>
            <ac:spMk id="5" creationId="{2709C8B8-3817-4A67-9D67-4DB0283FC230}"/>
          </ac:spMkLst>
        </pc:spChg>
        <pc:spChg chg="add del mod">
          <ac:chgData name="Bouchet, Jessica" userId="1d7596bf-2baf-47c6-ab24-fd89c6b4e892" providerId="ADAL" clId="{756A785C-425E-47CA-BA8C-6D45316C0343}" dt="2020-04-16T19:54:47.833" v="953"/>
          <ac:spMkLst>
            <pc:docMk/>
            <pc:sldMk cId="3461743584" sldId="312"/>
            <ac:spMk id="6" creationId="{AA65CE22-F96C-44B4-8540-7E2060757812}"/>
          </ac:spMkLst>
        </pc:spChg>
        <pc:spChg chg="add del mod">
          <ac:chgData name="Bouchet, Jessica" userId="1d7596bf-2baf-47c6-ab24-fd89c6b4e892" providerId="ADAL" clId="{756A785C-425E-47CA-BA8C-6D45316C0343}" dt="2020-04-16T19:54:47.826" v="952"/>
          <ac:spMkLst>
            <pc:docMk/>
            <pc:sldMk cId="3461743584" sldId="312"/>
            <ac:spMk id="8" creationId="{5A9A3F7E-0957-4BE9-852C-205D58815353}"/>
          </ac:spMkLst>
        </pc:spChg>
        <pc:spChg chg="add del mod">
          <ac:chgData name="Bouchet, Jessica" userId="1d7596bf-2baf-47c6-ab24-fd89c6b4e892" providerId="ADAL" clId="{756A785C-425E-47CA-BA8C-6D45316C0343}" dt="2020-04-16T19:54:47.781" v="950"/>
          <ac:spMkLst>
            <pc:docMk/>
            <pc:sldMk cId="3461743584" sldId="312"/>
            <ac:spMk id="9" creationId="{F421AD66-388A-47D5-AF59-D978A6D8812C}"/>
          </ac:spMkLst>
        </pc:spChg>
      </pc:sldChg>
      <pc:sldChg chg="addSp delSp add del setBg delDesignElem">
        <pc:chgData name="Bouchet, Jessica" userId="1d7596bf-2baf-47c6-ab24-fd89c6b4e892" providerId="ADAL" clId="{756A785C-425E-47CA-BA8C-6D45316C0343}" dt="2020-04-17T14:27:22.124" v="1296"/>
        <pc:sldMkLst>
          <pc:docMk/>
          <pc:sldMk cId="141421149" sldId="313"/>
        </pc:sldMkLst>
        <pc:spChg chg="add del">
          <ac:chgData name="Bouchet, Jessica" userId="1d7596bf-2baf-47c6-ab24-fd89c6b4e892" providerId="ADAL" clId="{756A785C-425E-47CA-BA8C-6D45316C0343}" dt="2020-04-17T14:27:22.124" v="1296"/>
          <ac:spMkLst>
            <pc:docMk/>
            <pc:sldMk cId="141421149" sldId="313"/>
            <ac:spMk id="13" creationId="{3C06EAFD-0C69-4B3B-BEA7-E7E11DDF9C43}"/>
          </ac:spMkLst>
        </pc:spChg>
        <pc:spChg chg="add del">
          <ac:chgData name="Bouchet, Jessica" userId="1d7596bf-2baf-47c6-ab24-fd89c6b4e892" providerId="ADAL" clId="{756A785C-425E-47CA-BA8C-6D45316C0343}" dt="2020-04-17T14:27:22.124" v="1296"/>
          <ac:spMkLst>
            <pc:docMk/>
            <pc:sldMk cId="141421149" sldId="313"/>
            <ac:spMk id="15" creationId="{A4066C89-42FB-4624-9AFE-3A31B36491B5}"/>
          </ac:spMkLst>
        </pc:spChg>
        <pc:spChg chg="add del">
          <ac:chgData name="Bouchet, Jessica" userId="1d7596bf-2baf-47c6-ab24-fd89c6b4e892" providerId="ADAL" clId="{756A785C-425E-47CA-BA8C-6D45316C0343}" dt="2020-04-17T14:27:22.124" v="1296"/>
          <ac:spMkLst>
            <pc:docMk/>
            <pc:sldMk cId="141421149" sldId="313"/>
            <ac:spMk id="17" creationId="{BA218FBC-B2D6-48CA-9289-C4110162EDAD}"/>
          </ac:spMkLst>
        </pc:spChg>
        <pc:spChg chg="add del">
          <ac:chgData name="Bouchet, Jessica" userId="1d7596bf-2baf-47c6-ab24-fd89c6b4e892" providerId="ADAL" clId="{756A785C-425E-47CA-BA8C-6D45316C0343}" dt="2020-04-17T14:27:22.124" v="1296"/>
          <ac:spMkLst>
            <pc:docMk/>
            <pc:sldMk cId="141421149" sldId="313"/>
            <ac:spMk id="19" creationId="{2DED9084-49DA-4911-ACB7-5F9E4DEFA039}"/>
          </ac:spMkLst>
        </pc:spChg>
      </pc:sldChg>
      <pc:sldChg chg="addSp delSp modSp add mod">
        <pc:chgData name="Bouchet, Jessica" userId="1d7596bf-2baf-47c6-ab24-fd89c6b4e892" providerId="ADAL" clId="{756A785C-425E-47CA-BA8C-6D45316C0343}" dt="2020-05-05T19:42:52.847" v="2259" actId="14100"/>
        <pc:sldMkLst>
          <pc:docMk/>
          <pc:sldMk cId="875907902" sldId="313"/>
        </pc:sldMkLst>
        <pc:spChg chg="del">
          <ac:chgData name="Bouchet, Jessica" userId="1d7596bf-2baf-47c6-ab24-fd89c6b4e892" providerId="ADAL" clId="{756A785C-425E-47CA-BA8C-6D45316C0343}" dt="2020-04-17T14:27:36.497" v="1298" actId="478"/>
          <ac:spMkLst>
            <pc:docMk/>
            <pc:sldMk cId="875907902" sldId="313"/>
            <ac:spMk id="5" creationId="{636B5DC3-E333-4BD3-9A26-1680A5AEB2CF}"/>
          </ac:spMkLst>
        </pc:spChg>
        <pc:spChg chg="del">
          <ac:chgData name="Bouchet, Jessica" userId="1d7596bf-2baf-47c6-ab24-fd89c6b4e892" providerId="ADAL" clId="{756A785C-425E-47CA-BA8C-6D45316C0343}" dt="2020-04-17T14:27:36.497" v="1298" actId="478"/>
          <ac:spMkLst>
            <pc:docMk/>
            <pc:sldMk cId="875907902" sldId="313"/>
            <ac:spMk id="7" creationId="{A1EC4701-72C9-4D7C-A4D5-98A5726C5BA0}"/>
          </ac:spMkLst>
        </pc:spChg>
        <pc:spChg chg="del">
          <ac:chgData name="Bouchet, Jessica" userId="1d7596bf-2baf-47c6-ab24-fd89c6b4e892" providerId="ADAL" clId="{756A785C-425E-47CA-BA8C-6D45316C0343}" dt="2020-04-17T14:27:36.497" v="1298" actId="478"/>
          <ac:spMkLst>
            <pc:docMk/>
            <pc:sldMk cId="875907902" sldId="313"/>
            <ac:spMk id="8" creationId="{6D5188F4-DF91-441E-86F0-4575A443A4A2}"/>
          </ac:spMkLst>
        </pc:spChg>
        <pc:spChg chg="del">
          <ac:chgData name="Bouchet, Jessica" userId="1d7596bf-2baf-47c6-ab24-fd89c6b4e892" providerId="ADAL" clId="{756A785C-425E-47CA-BA8C-6D45316C0343}" dt="2020-04-17T14:27:36.497" v="1298" actId="478"/>
          <ac:spMkLst>
            <pc:docMk/>
            <pc:sldMk cId="875907902" sldId="313"/>
            <ac:spMk id="9" creationId="{D20166A3-D126-410C-BFF4-9DB1DD6E1FD4}"/>
          </ac:spMkLst>
        </pc:spChg>
        <pc:spChg chg="add mod">
          <ac:chgData name="Bouchet, Jessica" userId="1d7596bf-2baf-47c6-ab24-fd89c6b4e892" providerId="ADAL" clId="{756A785C-425E-47CA-BA8C-6D45316C0343}" dt="2020-05-05T19:42:52.847" v="2259" actId="14100"/>
          <ac:spMkLst>
            <pc:docMk/>
            <pc:sldMk cId="875907902" sldId="313"/>
            <ac:spMk id="14" creationId="{CB4C5601-F216-477F-8B4C-906177576834}"/>
          </ac:spMkLst>
        </pc:spChg>
        <pc:picChg chg="add mod">
          <ac:chgData name="Bouchet, Jessica" userId="1d7596bf-2baf-47c6-ab24-fd89c6b4e892" providerId="ADAL" clId="{756A785C-425E-47CA-BA8C-6D45316C0343}" dt="2020-04-17T14:29:19.745" v="1341" actId="1035"/>
          <ac:picMkLst>
            <pc:docMk/>
            <pc:sldMk cId="875907902" sldId="313"/>
            <ac:picMk id="12" creationId="{AE47FF5A-C312-4A58-A905-7473A2182AA4}"/>
          </ac:picMkLst>
        </pc:picChg>
      </pc:sldChg>
      <pc:sldChg chg="addSp delSp modSp add mod">
        <pc:chgData name="Bouchet, Jessica" userId="1d7596bf-2baf-47c6-ab24-fd89c6b4e892" providerId="ADAL" clId="{756A785C-425E-47CA-BA8C-6D45316C0343}" dt="2020-04-17T18:23:27.773" v="1582" actId="1038"/>
        <pc:sldMkLst>
          <pc:docMk/>
          <pc:sldMk cId="2687931154" sldId="314"/>
        </pc:sldMkLst>
        <pc:spChg chg="add mod">
          <ac:chgData name="Bouchet, Jessica" userId="1d7596bf-2baf-47c6-ab24-fd89c6b4e892" providerId="ADAL" clId="{756A785C-425E-47CA-BA8C-6D45316C0343}" dt="2020-04-17T18:23:27.773" v="1582" actId="1038"/>
          <ac:spMkLst>
            <pc:docMk/>
            <pc:sldMk cId="2687931154" sldId="314"/>
            <ac:spMk id="11" creationId="{D4D45680-DE23-4BFE-AAAC-1B6DCFF4BF29}"/>
          </ac:spMkLst>
        </pc:spChg>
        <pc:spChg chg="del">
          <ac:chgData name="Bouchet, Jessica" userId="1d7596bf-2baf-47c6-ab24-fd89c6b4e892" providerId="ADAL" clId="{756A785C-425E-47CA-BA8C-6D45316C0343}" dt="2020-04-17T14:30:42.736" v="1373" actId="478"/>
          <ac:spMkLst>
            <pc:docMk/>
            <pc:sldMk cId="2687931154" sldId="314"/>
            <ac:spMk id="14" creationId="{CB4C5601-F216-477F-8B4C-906177576834}"/>
          </ac:spMkLst>
        </pc:spChg>
        <pc:spChg chg="add mod">
          <ac:chgData name="Bouchet, Jessica" userId="1d7596bf-2baf-47c6-ab24-fd89c6b4e892" providerId="ADAL" clId="{756A785C-425E-47CA-BA8C-6D45316C0343}" dt="2020-04-17T18:23:03.277" v="1579" actId="12789"/>
          <ac:spMkLst>
            <pc:docMk/>
            <pc:sldMk cId="2687931154" sldId="314"/>
            <ac:spMk id="18" creationId="{813F64E2-14DF-4ACF-ACA6-8FF61CD90099}"/>
          </ac:spMkLst>
        </pc:spChg>
        <pc:picChg chg="add mod">
          <ac:chgData name="Bouchet, Jessica" userId="1d7596bf-2baf-47c6-ab24-fd89c6b4e892" providerId="ADAL" clId="{756A785C-425E-47CA-BA8C-6D45316C0343}" dt="2020-04-17T18:23:27.773" v="1582" actId="1038"/>
          <ac:picMkLst>
            <pc:docMk/>
            <pc:sldMk cId="2687931154" sldId="314"/>
            <ac:picMk id="10" creationId="{7BBC42C3-6615-48BF-A254-79BEC96BF5A7}"/>
          </ac:picMkLst>
        </pc:picChg>
        <pc:picChg chg="del">
          <ac:chgData name="Bouchet, Jessica" userId="1d7596bf-2baf-47c6-ab24-fd89c6b4e892" providerId="ADAL" clId="{756A785C-425E-47CA-BA8C-6D45316C0343}" dt="2020-04-17T14:30:42.736" v="1373" actId="478"/>
          <ac:picMkLst>
            <pc:docMk/>
            <pc:sldMk cId="2687931154" sldId="314"/>
            <ac:picMk id="12" creationId="{AE47FF5A-C312-4A58-A905-7473A2182AA4}"/>
          </ac:picMkLst>
        </pc:picChg>
        <pc:picChg chg="add mod">
          <ac:chgData name="Bouchet, Jessica" userId="1d7596bf-2baf-47c6-ab24-fd89c6b4e892" providerId="ADAL" clId="{756A785C-425E-47CA-BA8C-6D45316C0343}" dt="2020-04-17T18:23:03.277" v="1579" actId="12789"/>
          <ac:picMkLst>
            <pc:docMk/>
            <pc:sldMk cId="2687931154" sldId="314"/>
            <ac:picMk id="16" creationId="{779DA8AB-9B7C-49A1-B27B-908D7838A8AF}"/>
          </ac:picMkLst>
        </pc:picChg>
      </pc:sldChg>
      <pc:sldChg chg="addSp delSp add del setBg delDesignElem">
        <pc:chgData name="Bouchet, Jessica" userId="1d7596bf-2baf-47c6-ab24-fd89c6b4e892" providerId="ADAL" clId="{756A785C-425E-47CA-BA8C-6D45316C0343}" dt="2020-04-17T18:26:45.968" v="1615"/>
        <pc:sldMkLst>
          <pc:docMk/>
          <pc:sldMk cId="661452777" sldId="315"/>
        </pc:sldMkLst>
        <pc:spChg chg="add del">
          <ac:chgData name="Bouchet, Jessica" userId="1d7596bf-2baf-47c6-ab24-fd89c6b4e892" providerId="ADAL" clId="{756A785C-425E-47CA-BA8C-6D45316C0343}" dt="2020-04-17T18:26:45.968" v="1615"/>
          <ac:spMkLst>
            <pc:docMk/>
            <pc:sldMk cId="661452777" sldId="315"/>
            <ac:spMk id="12" creationId="{3C06EAFD-0C69-4B3B-BEA7-E7E11DDF9C43}"/>
          </ac:spMkLst>
        </pc:spChg>
        <pc:spChg chg="add del">
          <ac:chgData name="Bouchet, Jessica" userId="1d7596bf-2baf-47c6-ab24-fd89c6b4e892" providerId="ADAL" clId="{756A785C-425E-47CA-BA8C-6D45316C0343}" dt="2020-04-17T18:26:45.968" v="1615"/>
          <ac:spMkLst>
            <pc:docMk/>
            <pc:sldMk cId="661452777" sldId="315"/>
            <ac:spMk id="14" creationId="{A4066C89-42FB-4624-9AFE-3A31B36491B5}"/>
          </ac:spMkLst>
        </pc:spChg>
        <pc:spChg chg="add del">
          <ac:chgData name="Bouchet, Jessica" userId="1d7596bf-2baf-47c6-ab24-fd89c6b4e892" providerId="ADAL" clId="{756A785C-425E-47CA-BA8C-6D45316C0343}" dt="2020-04-17T18:26:45.968" v="1615"/>
          <ac:spMkLst>
            <pc:docMk/>
            <pc:sldMk cId="661452777" sldId="315"/>
            <ac:spMk id="16" creationId="{BA218FBC-B2D6-48CA-9289-C4110162EDAD}"/>
          </ac:spMkLst>
        </pc:spChg>
        <pc:spChg chg="add del">
          <ac:chgData name="Bouchet, Jessica" userId="1d7596bf-2baf-47c6-ab24-fd89c6b4e892" providerId="ADAL" clId="{756A785C-425E-47CA-BA8C-6D45316C0343}" dt="2020-04-17T18:26:45.968" v="1615"/>
          <ac:spMkLst>
            <pc:docMk/>
            <pc:sldMk cId="661452777" sldId="315"/>
            <ac:spMk id="18" creationId="{2DED9084-49DA-4911-ACB7-5F9E4DEFA039}"/>
          </ac:spMkLst>
        </pc:spChg>
      </pc:sldChg>
      <pc:sldChg chg="addSp delSp modSp add mod">
        <pc:chgData name="Bouchet, Jessica" userId="1d7596bf-2baf-47c6-ab24-fd89c6b4e892" providerId="ADAL" clId="{756A785C-425E-47CA-BA8C-6D45316C0343}" dt="2020-05-05T19:43:33.574" v="2264" actId="1076"/>
        <pc:sldMkLst>
          <pc:docMk/>
          <pc:sldMk cId="2648047736" sldId="315"/>
        </pc:sldMkLst>
        <pc:spChg chg="del">
          <ac:chgData name="Bouchet, Jessica" userId="1d7596bf-2baf-47c6-ab24-fd89c6b4e892" providerId="ADAL" clId="{756A785C-425E-47CA-BA8C-6D45316C0343}" dt="2020-04-17T18:26:53.354" v="1617" actId="478"/>
          <ac:spMkLst>
            <pc:docMk/>
            <pc:sldMk cId="2648047736" sldId="315"/>
            <ac:spMk id="5" creationId="{943269EC-CD6D-477F-B9F4-1D2124372621}"/>
          </ac:spMkLst>
        </pc:spChg>
        <pc:spChg chg="del">
          <ac:chgData name="Bouchet, Jessica" userId="1d7596bf-2baf-47c6-ab24-fd89c6b4e892" providerId="ADAL" clId="{756A785C-425E-47CA-BA8C-6D45316C0343}" dt="2020-04-17T18:26:53.354" v="1617" actId="478"/>
          <ac:spMkLst>
            <pc:docMk/>
            <pc:sldMk cId="2648047736" sldId="315"/>
            <ac:spMk id="6" creationId="{E5E23AD2-CAE9-4D61-B490-B120C8DB3D7C}"/>
          </ac:spMkLst>
        </pc:spChg>
        <pc:spChg chg="del">
          <ac:chgData name="Bouchet, Jessica" userId="1d7596bf-2baf-47c6-ab24-fd89c6b4e892" providerId="ADAL" clId="{756A785C-425E-47CA-BA8C-6D45316C0343}" dt="2020-04-17T18:26:53.354" v="1617" actId="478"/>
          <ac:spMkLst>
            <pc:docMk/>
            <pc:sldMk cId="2648047736" sldId="315"/>
            <ac:spMk id="7" creationId="{BF931A12-6F51-415A-A370-B67B43554EDC}"/>
          </ac:spMkLst>
        </pc:spChg>
        <pc:spChg chg="add mod">
          <ac:chgData name="Bouchet, Jessica" userId="1d7596bf-2baf-47c6-ab24-fd89c6b4e892" providerId="ADAL" clId="{756A785C-425E-47CA-BA8C-6D45316C0343}" dt="2020-05-05T19:43:33.574" v="2264" actId="1076"/>
          <ac:spMkLst>
            <pc:docMk/>
            <pc:sldMk cId="2648047736" sldId="315"/>
            <ac:spMk id="11" creationId="{D5305BA6-6976-44C1-8631-5BAD521A7A1A}"/>
          </ac:spMkLst>
        </pc:spChg>
        <pc:picChg chg="add mod">
          <ac:chgData name="Bouchet, Jessica" userId="1d7596bf-2baf-47c6-ab24-fd89c6b4e892" providerId="ADAL" clId="{756A785C-425E-47CA-BA8C-6D45316C0343}" dt="2020-04-17T18:28:11.198" v="1632" actId="208"/>
          <ac:picMkLst>
            <pc:docMk/>
            <pc:sldMk cId="2648047736" sldId="315"/>
            <ac:picMk id="13" creationId="{601AF353-D300-4578-8E78-DE5C82D7603B}"/>
          </ac:picMkLst>
        </pc:picChg>
      </pc:sldChg>
      <pc:sldChg chg="add del">
        <pc:chgData name="Bouchet, Jessica" userId="1d7596bf-2baf-47c6-ab24-fd89c6b4e892" providerId="ADAL" clId="{756A785C-425E-47CA-BA8C-6D45316C0343}" dt="2020-04-17T18:10:44.876" v="1474" actId="47"/>
        <pc:sldMkLst>
          <pc:docMk/>
          <pc:sldMk cId="4046677991" sldId="315"/>
        </pc:sldMkLst>
      </pc:sldChg>
      <pc:sldChg chg="addSp delSp modSp add mod">
        <pc:chgData name="Bouchet, Jessica" userId="1d7596bf-2baf-47c6-ab24-fd89c6b4e892" providerId="ADAL" clId="{756A785C-425E-47CA-BA8C-6D45316C0343}" dt="2020-04-17T18:56:08.167" v="1666" actId="1035"/>
        <pc:sldMkLst>
          <pc:docMk/>
          <pc:sldMk cId="276144957" sldId="316"/>
        </pc:sldMkLst>
        <pc:spChg chg="del">
          <ac:chgData name="Bouchet, Jessica" userId="1d7596bf-2baf-47c6-ab24-fd89c6b4e892" providerId="ADAL" clId="{756A785C-425E-47CA-BA8C-6D45316C0343}" dt="2020-04-17T18:53:22.961" v="1643" actId="478"/>
          <ac:spMkLst>
            <pc:docMk/>
            <pc:sldMk cId="276144957" sldId="316"/>
            <ac:spMk id="11" creationId="{D5305BA6-6976-44C1-8631-5BAD521A7A1A}"/>
          </ac:spMkLst>
        </pc:spChg>
        <pc:spChg chg="add mod">
          <ac:chgData name="Bouchet, Jessica" userId="1d7596bf-2baf-47c6-ab24-fd89c6b4e892" providerId="ADAL" clId="{756A785C-425E-47CA-BA8C-6D45316C0343}" dt="2020-04-17T18:56:08.167" v="1666" actId="1035"/>
          <ac:spMkLst>
            <pc:docMk/>
            <pc:sldMk cId="276144957" sldId="316"/>
            <ac:spMk id="15" creationId="{668706DF-983A-4EFA-9A1A-96C341FD8A12}"/>
          </ac:spMkLst>
        </pc:spChg>
        <pc:picChg chg="add mod">
          <ac:chgData name="Bouchet, Jessica" userId="1d7596bf-2baf-47c6-ab24-fd89c6b4e892" providerId="ADAL" clId="{756A785C-425E-47CA-BA8C-6D45316C0343}" dt="2020-04-17T18:56:08.167" v="1666" actId="1035"/>
          <ac:picMkLst>
            <pc:docMk/>
            <pc:sldMk cId="276144957" sldId="316"/>
            <ac:picMk id="10" creationId="{6778256A-DB2D-4EA7-A75F-1BBDB8646BD8}"/>
          </ac:picMkLst>
        </pc:picChg>
        <pc:picChg chg="del">
          <ac:chgData name="Bouchet, Jessica" userId="1d7596bf-2baf-47c6-ab24-fd89c6b4e892" providerId="ADAL" clId="{756A785C-425E-47CA-BA8C-6D45316C0343}" dt="2020-04-17T18:53:24.141" v="1644" actId="478"/>
          <ac:picMkLst>
            <pc:docMk/>
            <pc:sldMk cId="276144957" sldId="316"/>
            <ac:picMk id="13" creationId="{601AF353-D300-4578-8E78-DE5C82D7603B}"/>
          </ac:picMkLst>
        </pc:picChg>
      </pc:sldChg>
      <pc:sldChg chg="addSp delSp modSp add mod">
        <pc:chgData name="Bouchet, Jessica" userId="1d7596bf-2baf-47c6-ab24-fd89c6b4e892" providerId="ADAL" clId="{756A785C-425E-47CA-BA8C-6D45316C0343}" dt="2020-04-17T18:56:17.464" v="1667" actId="255"/>
        <pc:sldMkLst>
          <pc:docMk/>
          <pc:sldMk cId="4146624311" sldId="317"/>
        </pc:sldMkLst>
        <pc:spChg chg="add mod">
          <ac:chgData name="Bouchet, Jessica" userId="1d7596bf-2baf-47c6-ab24-fd89c6b4e892" providerId="ADAL" clId="{756A785C-425E-47CA-BA8C-6D45316C0343}" dt="2020-04-17T18:56:17.464" v="1667" actId="255"/>
          <ac:spMkLst>
            <pc:docMk/>
            <pc:sldMk cId="4146624311" sldId="317"/>
            <ac:spMk id="11" creationId="{868D4E6C-8899-4564-9722-E447DA608F7A}"/>
          </ac:spMkLst>
        </pc:spChg>
        <pc:spChg chg="add mod">
          <ac:chgData name="Bouchet, Jessica" userId="1d7596bf-2baf-47c6-ab24-fd89c6b4e892" providerId="ADAL" clId="{756A785C-425E-47CA-BA8C-6D45316C0343}" dt="2020-04-17T18:56:17.464" v="1667" actId="255"/>
          <ac:spMkLst>
            <pc:docMk/>
            <pc:sldMk cId="4146624311" sldId="317"/>
            <ac:spMk id="13" creationId="{3C11F921-C493-4B12-8EA0-537452208369}"/>
          </ac:spMkLst>
        </pc:spChg>
        <pc:spChg chg="del">
          <ac:chgData name="Bouchet, Jessica" userId="1d7596bf-2baf-47c6-ab24-fd89c6b4e892" providerId="ADAL" clId="{756A785C-425E-47CA-BA8C-6D45316C0343}" dt="2020-04-17T18:54:32.942" v="1648" actId="478"/>
          <ac:spMkLst>
            <pc:docMk/>
            <pc:sldMk cId="4146624311" sldId="317"/>
            <ac:spMk id="15" creationId="{668706DF-983A-4EFA-9A1A-96C341FD8A12}"/>
          </ac:spMkLst>
        </pc:spChg>
        <pc:picChg chg="del">
          <ac:chgData name="Bouchet, Jessica" userId="1d7596bf-2baf-47c6-ab24-fd89c6b4e892" providerId="ADAL" clId="{756A785C-425E-47CA-BA8C-6D45316C0343}" dt="2020-04-17T18:54:32.942" v="1648" actId="478"/>
          <ac:picMkLst>
            <pc:docMk/>
            <pc:sldMk cId="4146624311" sldId="317"/>
            <ac:picMk id="10" creationId="{6778256A-DB2D-4EA7-A75F-1BBDB8646BD8}"/>
          </ac:picMkLst>
        </pc:picChg>
      </pc:sldChg>
      <pc:sldChg chg="modSp mod">
        <pc:chgData name="Bouchet, Jessica" userId="1d7596bf-2baf-47c6-ab24-fd89c6b4e892" providerId="ADAL" clId="{756A785C-425E-47CA-BA8C-6D45316C0343}" dt="2020-05-05T19:45:18.444" v="2275" actId="255"/>
        <pc:sldMkLst>
          <pc:docMk/>
          <pc:sldMk cId="3370453988" sldId="318"/>
        </pc:sldMkLst>
        <pc:spChg chg="mod">
          <ac:chgData name="Bouchet, Jessica" userId="1d7596bf-2baf-47c6-ab24-fd89c6b4e892" providerId="ADAL" clId="{756A785C-425E-47CA-BA8C-6D45316C0343}" dt="2020-05-05T19:45:18.444" v="2275" actId="255"/>
          <ac:spMkLst>
            <pc:docMk/>
            <pc:sldMk cId="3370453988" sldId="318"/>
            <ac:spMk id="3" creationId="{EAEF9F23-2CFB-4070-8365-1F2A9B8D848C}"/>
          </ac:spMkLst>
        </pc:spChg>
      </pc:sldChg>
      <pc:sldChg chg="modSp mod">
        <pc:chgData name="Bouchet, Jessica" userId="1d7596bf-2baf-47c6-ab24-fd89c6b4e892" providerId="ADAL" clId="{756A785C-425E-47CA-BA8C-6D45316C0343}" dt="2020-05-05T19:45:22.652" v="2276" actId="255"/>
        <pc:sldMkLst>
          <pc:docMk/>
          <pc:sldMk cId="970900959" sldId="319"/>
        </pc:sldMkLst>
        <pc:spChg chg="mod">
          <ac:chgData name="Bouchet, Jessica" userId="1d7596bf-2baf-47c6-ab24-fd89c6b4e892" providerId="ADAL" clId="{756A785C-425E-47CA-BA8C-6D45316C0343}" dt="2020-05-05T19:45:22.652" v="2276" actId="255"/>
          <ac:spMkLst>
            <pc:docMk/>
            <pc:sldMk cId="970900959" sldId="319"/>
            <ac:spMk id="3" creationId="{609246C0-AF5D-428D-A0D4-F5FD11572141}"/>
          </ac:spMkLst>
        </pc:spChg>
      </pc:sldChg>
      <pc:sldChg chg="addSp delSp modSp mod">
        <pc:chgData name="Bouchet, Jessica" userId="1d7596bf-2baf-47c6-ab24-fd89c6b4e892" providerId="ADAL" clId="{756A785C-425E-47CA-BA8C-6D45316C0343}" dt="2020-05-05T19:46:49.085" v="2288" actId="1076"/>
        <pc:sldMkLst>
          <pc:docMk/>
          <pc:sldMk cId="1520567530" sldId="320"/>
        </pc:sldMkLst>
        <pc:spChg chg="mod">
          <ac:chgData name="Bouchet, Jessica" userId="1d7596bf-2baf-47c6-ab24-fd89c6b4e892" providerId="ADAL" clId="{756A785C-425E-47CA-BA8C-6D45316C0343}" dt="2020-05-05T19:46:49.085" v="2288" actId="1076"/>
          <ac:spMkLst>
            <pc:docMk/>
            <pc:sldMk cId="1520567530" sldId="320"/>
            <ac:spMk id="2" creationId="{82222A90-110A-49EE-BF0D-4024B1D8FABF}"/>
          </ac:spMkLst>
        </pc:spChg>
        <pc:picChg chg="del">
          <ac:chgData name="Bouchet, Jessica" userId="1d7596bf-2baf-47c6-ab24-fd89c6b4e892" providerId="ADAL" clId="{756A785C-425E-47CA-BA8C-6D45316C0343}" dt="2020-05-05T19:45:33.709" v="2277" actId="478"/>
          <ac:picMkLst>
            <pc:docMk/>
            <pc:sldMk cId="1520567530" sldId="320"/>
            <ac:picMk id="5" creationId="{792073B9-B2D8-4A49-BDDB-119EECA38C10}"/>
          </ac:picMkLst>
        </pc:picChg>
        <pc:picChg chg="del">
          <ac:chgData name="Bouchet, Jessica" userId="1d7596bf-2baf-47c6-ab24-fd89c6b4e892" providerId="ADAL" clId="{756A785C-425E-47CA-BA8C-6D45316C0343}" dt="2020-05-05T19:45:33.709" v="2277" actId="478"/>
          <ac:picMkLst>
            <pc:docMk/>
            <pc:sldMk cId="1520567530" sldId="320"/>
            <ac:picMk id="7" creationId="{2A43907E-1B86-4B81-92F6-A4735233771F}"/>
          </ac:picMkLst>
        </pc:picChg>
        <pc:picChg chg="add">
          <ac:chgData name="Bouchet, Jessica" userId="1d7596bf-2baf-47c6-ab24-fd89c6b4e892" providerId="ADAL" clId="{756A785C-425E-47CA-BA8C-6D45316C0343}" dt="2020-05-05T19:45:42.012" v="2279"/>
          <ac:picMkLst>
            <pc:docMk/>
            <pc:sldMk cId="1520567530" sldId="320"/>
            <ac:picMk id="8" creationId="{649E3435-DCF2-405E-86AD-A8EFF5E065F2}"/>
          </ac:picMkLst>
        </pc:picChg>
        <pc:picChg chg="add">
          <ac:chgData name="Bouchet, Jessica" userId="1d7596bf-2baf-47c6-ab24-fd89c6b4e892" providerId="ADAL" clId="{756A785C-425E-47CA-BA8C-6D45316C0343}" dt="2020-05-05T19:45:42.012" v="2279"/>
          <ac:picMkLst>
            <pc:docMk/>
            <pc:sldMk cId="1520567530" sldId="320"/>
            <ac:picMk id="9" creationId="{14AAD6C3-FD25-4ADA-AD14-BBC7AE2BD8A3}"/>
          </ac:picMkLst>
        </pc:picChg>
        <pc:picChg chg="add">
          <ac:chgData name="Bouchet, Jessica" userId="1d7596bf-2baf-47c6-ab24-fd89c6b4e892" providerId="ADAL" clId="{756A785C-425E-47CA-BA8C-6D45316C0343}" dt="2020-05-05T19:45:42.012" v="2279"/>
          <ac:picMkLst>
            <pc:docMk/>
            <pc:sldMk cId="1520567530" sldId="320"/>
            <ac:picMk id="10" creationId="{30AC2C72-3784-46E2-9131-D8868AFDE2A3}"/>
          </ac:picMkLst>
        </pc:picChg>
        <pc:picChg chg="del">
          <ac:chgData name="Bouchet, Jessica" userId="1d7596bf-2baf-47c6-ab24-fd89c6b4e892" providerId="ADAL" clId="{756A785C-425E-47CA-BA8C-6D45316C0343}" dt="2020-05-05T19:45:34.333" v="2278" actId="478"/>
          <ac:picMkLst>
            <pc:docMk/>
            <pc:sldMk cId="1520567530" sldId="320"/>
            <ac:picMk id="1026" creationId="{7034E6D4-C544-4E8F-A7CA-C5A3140F1C36}"/>
          </ac:picMkLst>
        </pc:picChg>
      </pc:sldChg>
      <pc:sldChg chg="modSp mod">
        <pc:chgData name="Bouchet, Jessica" userId="1d7596bf-2baf-47c6-ab24-fd89c6b4e892" providerId="ADAL" clId="{756A785C-425E-47CA-BA8C-6D45316C0343}" dt="2020-05-05T19:48:56.594" v="2289" actId="20577"/>
        <pc:sldMkLst>
          <pc:docMk/>
          <pc:sldMk cId="3657780099" sldId="321"/>
        </pc:sldMkLst>
        <pc:spChg chg="mod">
          <ac:chgData name="Bouchet, Jessica" userId="1d7596bf-2baf-47c6-ab24-fd89c6b4e892" providerId="ADAL" clId="{756A785C-425E-47CA-BA8C-6D45316C0343}" dt="2020-05-05T19:48:56.594" v="2289" actId="20577"/>
          <ac:spMkLst>
            <pc:docMk/>
            <pc:sldMk cId="3657780099" sldId="321"/>
            <ac:spMk id="3" creationId="{3C8C5EF7-D333-4765-A140-8156F111FB0B}"/>
          </ac:spMkLst>
        </pc:spChg>
      </pc:sldChg>
      <pc:sldMasterChg chg="addSp delSp modSp mod modSldLayout">
        <pc:chgData name="Bouchet, Jessica" userId="1d7596bf-2baf-47c6-ab24-fd89c6b4e892" providerId="ADAL" clId="{756A785C-425E-47CA-BA8C-6D45316C0343}" dt="2020-04-16T18:02:58.236" v="925" actId="1076"/>
        <pc:sldMasterMkLst>
          <pc:docMk/>
          <pc:sldMasterMk cId="0" sldId="2147483840"/>
        </pc:sldMasterMkLst>
        <pc:spChg chg="mod">
          <ac:chgData name="Bouchet, Jessica" userId="1d7596bf-2baf-47c6-ab24-fd89c6b4e892" providerId="ADAL" clId="{756A785C-425E-47CA-BA8C-6D45316C0343}" dt="2020-04-14T19:20:10.267" v="310" actId="404"/>
          <ac:spMkLst>
            <pc:docMk/>
            <pc:sldMasterMk cId="0" sldId="2147483840"/>
            <ac:spMk id="2" creationId="{00000000-0000-0000-0000-000000000000}"/>
          </ac:spMkLst>
        </pc:spChg>
        <pc:spChg chg="mod">
          <ac:chgData name="Bouchet, Jessica" userId="1d7596bf-2baf-47c6-ab24-fd89c6b4e892" providerId="ADAL" clId="{756A785C-425E-47CA-BA8C-6D45316C0343}" dt="2020-04-16T14:10:39.135" v="517" actId="123"/>
          <ac:spMkLst>
            <pc:docMk/>
            <pc:sldMasterMk cId="0" sldId="2147483840"/>
            <ac:spMk id="3" creationId="{00000000-0000-0000-0000-000000000000}"/>
          </ac:spMkLst>
        </pc:spChg>
        <pc:spChg chg="add del mod">
          <ac:chgData name="Bouchet, Jessica" userId="1d7596bf-2baf-47c6-ab24-fd89c6b4e892" providerId="ADAL" clId="{756A785C-425E-47CA-BA8C-6D45316C0343}" dt="2020-04-14T19:16:34.073" v="278" actId="478"/>
          <ac:spMkLst>
            <pc:docMk/>
            <pc:sldMasterMk cId="0" sldId="2147483840"/>
            <ac:spMk id="10" creationId="{652DED3E-E670-44F3-A735-B946313A161D}"/>
          </ac:spMkLst>
        </pc:spChg>
        <pc:sldLayoutChg chg="modSp">
          <pc:chgData name="Bouchet, Jessica" userId="1d7596bf-2baf-47c6-ab24-fd89c6b4e892" providerId="ADAL" clId="{756A785C-425E-47CA-BA8C-6D45316C0343}" dt="2020-04-14T18:25:04.065" v="208" actId="404"/>
          <pc:sldLayoutMkLst>
            <pc:docMk/>
            <pc:sldMasterMk cId="0" sldId="2147483840"/>
            <pc:sldLayoutMk cId="0" sldId="2147483841"/>
          </pc:sldLayoutMkLst>
          <pc:spChg chg="mod">
            <ac:chgData name="Bouchet, Jessica" userId="1d7596bf-2baf-47c6-ab24-fd89c6b4e892" providerId="ADAL" clId="{756A785C-425E-47CA-BA8C-6D45316C0343}" dt="2020-04-14T18:25:04.065" v="208" actId="404"/>
            <ac:spMkLst>
              <pc:docMk/>
              <pc:sldMasterMk cId="0" sldId="2147483840"/>
              <pc:sldLayoutMk cId="0" sldId="2147483841"/>
              <ac:spMk id="2" creationId="{00000000-0000-0000-0000-000000000000}"/>
            </ac:spMkLst>
          </pc:spChg>
        </pc:sldLayoutChg>
        <pc:sldLayoutChg chg="addSp modSp mod">
          <pc:chgData name="Bouchet, Jessica" userId="1d7596bf-2baf-47c6-ab24-fd89c6b4e892" providerId="ADAL" clId="{756A785C-425E-47CA-BA8C-6D45316C0343}" dt="2020-04-16T14:34:05.469" v="714" actId="1076"/>
          <pc:sldLayoutMkLst>
            <pc:docMk/>
            <pc:sldMasterMk cId="0" sldId="2147483840"/>
            <pc:sldLayoutMk cId="0" sldId="2147483842"/>
          </pc:sldLayoutMkLst>
          <pc:spChg chg="mod">
            <ac:chgData name="Bouchet, Jessica" userId="1d7596bf-2baf-47c6-ab24-fd89c6b4e892" providerId="ADAL" clId="{756A785C-425E-47CA-BA8C-6D45316C0343}" dt="2020-04-14T18:47:00.287" v="259" actId="1076"/>
            <ac:spMkLst>
              <pc:docMk/>
              <pc:sldMasterMk cId="0" sldId="2147483840"/>
              <pc:sldLayoutMk cId="0" sldId="2147483842"/>
              <ac:spMk id="2" creationId="{00000000-0000-0000-0000-000000000000}"/>
            </ac:spMkLst>
          </pc:spChg>
          <pc:spChg chg="mod">
            <ac:chgData name="Bouchet, Jessica" userId="1d7596bf-2baf-47c6-ab24-fd89c6b4e892" providerId="ADAL" clId="{756A785C-425E-47CA-BA8C-6D45316C0343}" dt="2020-04-16T14:34:05.469" v="714" actId="1076"/>
            <ac:spMkLst>
              <pc:docMk/>
              <pc:sldMasterMk cId="0" sldId="2147483840"/>
              <pc:sldLayoutMk cId="0" sldId="2147483842"/>
              <ac:spMk id="6" creationId="{00000000-0000-0000-0000-000000000000}"/>
            </ac:spMkLst>
          </pc:spChg>
          <pc:spChg chg="add">
            <ac:chgData name="Bouchet, Jessica" userId="1d7596bf-2baf-47c6-ab24-fd89c6b4e892" providerId="ADAL" clId="{756A785C-425E-47CA-BA8C-6D45316C0343}" dt="2020-04-14T19:16:31.062" v="277"/>
            <ac:spMkLst>
              <pc:docMk/>
              <pc:sldMasterMk cId="0" sldId="2147483840"/>
              <pc:sldLayoutMk cId="0" sldId="2147483842"/>
              <ac:spMk id="7" creationId="{5F7920E2-6D57-4129-B5E1-CE58CB2F6904}"/>
            </ac:spMkLst>
          </pc:spChg>
        </pc:sldLayoutChg>
        <pc:sldLayoutChg chg="addSp modSp mod">
          <pc:chgData name="Bouchet, Jessica" userId="1d7596bf-2baf-47c6-ab24-fd89c6b4e892" providerId="ADAL" clId="{756A785C-425E-47CA-BA8C-6D45316C0343}" dt="2020-04-16T18:02:52.717" v="924" actId="1076"/>
          <pc:sldLayoutMkLst>
            <pc:docMk/>
            <pc:sldMasterMk cId="0" sldId="2147483840"/>
            <pc:sldLayoutMk cId="0" sldId="2147483844"/>
          </pc:sldLayoutMkLst>
          <pc:spChg chg="mod">
            <ac:chgData name="Bouchet, Jessica" userId="1d7596bf-2baf-47c6-ab24-fd89c6b4e892" providerId="ADAL" clId="{756A785C-425E-47CA-BA8C-6D45316C0343}" dt="2020-04-16T15:00:48.538" v="760" actId="14100"/>
            <ac:spMkLst>
              <pc:docMk/>
              <pc:sldMasterMk cId="0" sldId="2147483840"/>
              <pc:sldLayoutMk cId="0" sldId="2147483844"/>
              <ac:spMk id="2" creationId="{00000000-0000-0000-0000-000000000000}"/>
            </ac:spMkLst>
          </pc:spChg>
          <pc:spChg chg="mod">
            <ac:chgData name="Bouchet, Jessica" userId="1d7596bf-2baf-47c6-ab24-fd89c6b4e892" providerId="ADAL" clId="{756A785C-425E-47CA-BA8C-6D45316C0343}" dt="2020-04-16T18:02:52.717" v="924" actId="1076"/>
            <ac:spMkLst>
              <pc:docMk/>
              <pc:sldMasterMk cId="0" sldId="2147483840"/>
              <pc:sldLayoutMk cId="0" sldId="2147483844"/>
              <ac:spMk id="3" creationId="{00000000-0000-0000-0000-000000000000}"/>
            </ac:spMkLst>
          </pc:spChg>
          <pc:spChg chg="mod">
            <ac:chgData name="Bouchet, Jessica" userId="1d7596bf-2baf-47c6-ab24-fd89c6b4e892" providerId="ADAL" clId="{756A785C-425E-47CA-BA8C-6D45316C0343}" dt="2020-04-16T18:02:52.717" v="924" actId="1076"/>
            <ac:spMkLst>
              <pc:docMk/>
              <pc:sldMasterMk cId="0" sldId="2147483840"/>
              <pc:sldLayoutMk cId="0" sldId="2147483844"/>
              <ac:spMk id="4" creationId="{00000000-0000-0000-0000-000000000000}"/>
            </ac:spMkLst>
          </pc:spChg>
          <pc:spChg chg="add">
            <ac:chgData name="Bouchet, Jessica" userId="1d7596bf-2baf-47c6-ab24-fd89c6b4e892" providerId="ADAL" clId="{756A785C-425E-47CA-BA8C-6D45316C0343}" dt="2020-04-16T14:48:14.041" v="756"/>
            <ac:spMkLst>
              <pc:docMk/>
              <pc:sldMasterMk cId="0" sldId="2147483840"/>
              <pc:sldLayoutMk cId="0" sldId="2147483844"/>
              <ac:spMk id="8" creationId="{4B576186-A808-4EE2-B7C0-F0D8F9706737}"/>
            </ac:spMkLst>
          </pc:spChg>
        </pc:sldLayoutChg>
        <pc:sldLayoutChg chg="addSp modSp mod">
          <pc:chgData name="Bouchet, Jessica" userId="1d7596bf-2baf-47c6-ab24-fd89c6b4e892" providerId="ADAL" clId="{756A785C-425E-47CA-BA8C-6D45316C0343}" dt="2020-04-16T18:02:58.236" v="925" actId="1076"/>
          <pc:sldLayoutMkLst>
            <pc:docMk/>
            <pc:sldMasterMk cId="0" sldId="2147483840"/>
            <pc:sldLayoutMk cId="0" sldId="2147483845"/>
          </pc:sldLayoutMkLst>
          <pc:spChg chg="mod">
            <ac:chgData name="Bouchet, Jessica" userId="1d7596bf-2baf-47c6-ab24-fd89c6b4e892" providerId="ADAL" clId="{756A785C-425E-47CA-BA8C-6D45316C0343}" dt="2020-04-16T18:02:58.236" v="925" actId="1076"/>
            <ac:spMkLst>
              <pc:docMk/>
              <pc:sldMasterMk cId="0" sldId="2147483840"/>
              <pc:sldLayoutMk cId="0" sldId="2147483845"/>
              <ac:spMk id="3" creationId="{00000000-0000-0000-0000-000000000000}"/>
            </ac:spMkLst>
          </pc:spChg>
          <pc:spChg chg="mod">
            <ac:chgData name="Bouchet, Jessica" userId="1d7596bf-2baf-47c6-ab24-fd89c6b4e892" providerId="ADAL" clId="{756A785C-425E-47CA-BA8C-6D45316C0343}" dt="2020-04-16T18:02:58.236" v="925" actId="1076"/>
            <ac:spMkLst>
              <pc:docMk/>
              <pc:sldMasterMk cId="0" sldId="2147483840"/>
              <pc:sldLayoutMk cId="0" sldId="2147483845"/>
              <ac:spMk id="4" creationId="{00000000-0000-0000-0000-000000000000}"/>
            </ac:spMkLst>
          </pc:spChg>
          <pc:spChg chg="mod">
            <ac:chgData name="Bouchet, Jessica" userId="1d7596bf-2baf-47c6-ab24-fd89c6b4e892" providerId="ADAL" clId="{756A785C-425E-47CA-BA8C-6D45316C0343}" dt="2020-04-16T18:02:58.236" v="925" actId="1076"/>
            <ac:spMkLst>
              <pc:docMk/>
              <pc:sldMasterMk cId="0" sldId="2147483840"/>
              <pc:sldLayoutMk cId="0" sldId="2147483845"/>
              <ac:spMk id="5" creationId="{00000000-0000-0000-0000-000000000000}"/>
            </ac:spMkLst>
          </pc:spChg>
          <pc:spChg chg="mod">
            <ac:chgData name="Bouchet, Jessica" userId="1d7596bf-2baf-47c6-ab24-fd89c6b4e892" providerId="ADAL" clId="{756A785C-425E-47CA-BA8C-6D45316C0343}" dt="2020-04-16T18:02:58.236" v="925" actId="1076"/>
            <ac:spMkLst>
              <pc:docMk/>
              <pc:sldMasterMk cId="0" sldId="2147483840"/>
              <pc:sldLayoutMk cId="0" sldId="2147483845"/>
              <ac:spMk id="6" creationId="{00000000-0000-0000-0000-000000000000}"/>
            </ac:spMkLst>
          </pc:spChg>
          <pc:spChg chg="mod">
            <ac:chgData name="Bouchet, Jessica" userId="1d7596bf-2baf-47c6-ab24-fd89c6b4e892" providerId="ADAL" clId="{756A785C-425E-47CA-BA8C-6D45316C0343}" dt="2020-04-16T15:01:07.864" v="763" actId="14100"/>
            <ac:spMkLst>
              <pc:docMk/>
              <pc:sldMasterMk cId="0" sldId="2147483840"/>
              <pc:sldLayoutMk cId="0" sldId="2147483845"/>
              <ac:spMk id="10" creationId="{00000000-0000-0000-0000-000000000000}"/>
            </ac:spMkLst>
          </pc:spChg>
          <pc:spChg chg="add">
            <ac:chgData name="Bouchet, Jessica" userId="1d7596bf-2baf-47c6-ab24-fd89c6b4e892" providerId="ADAL" clId="{756A785C-425E-47CA-BA8C-6D45316C0343}" dt="2020-04-16T14:48:18.104" v="757"/>
            <ac:spMkLst>
              <pc:docMk/>
              <pc:sldMasterMk cId="0" sldId="2147483840"/>
              <pc:sldLayoutMk cId="0" sldId="2147483845"/>
              <ac:spMk id="11" creationId="{85A914E1-42B3-45EE-BA59-EC7597177B97}"/>
            </ac:spMkLst>
          </pc:spChg>
        </pc:sldLayoutChg>
        <pc:sldLayoutChg chg="modSp">
          <pc:chgData name="Bouchet, Jessica" userId="1d7596bf-2baf-47c6-ab24-fd89c6b4e892" providerId="ADAL" clId="{756A785C-425E-47CA-BA8C-6D45316C0343}" dt="2020-04-14T15:12:49.099" v="87" actId="404"/>
          <pc:sldLayoutMkLst>
            <pc:docMk/>
            <pc:sldMasterMk cId="0" sldId="2147483840"/>
            <pc:sldLayoutMk cId="0" sldId="2147483846"/>
          </pc:sldLayoutMkLst>
          <pc:spChg chg="mod">
            <ac:chgData name="Bouchet, Jessica" userId="1d7596bf-2baf-47c6-ab24-fd89c6b4e892" providerId="ADAL" clId="{756A785C-425E-47CA-BA8C-6D45316C0343}" dt="2020-04-14T15:12:49.099" v="87" actId="404"/>
            <ac:spMkLst>
              <pc:docMk/>
              <pc:sldMasterMk cId="0" sldId="2147483840"/>
              <pc:sldLayoutMk cId="0" sldId="2147483846"/>
              <ac:spMk id="6" creationId="{00000000-0000-0000-0000-000000000000}"/>
            </ac:spMkLst>
          </pc:spChg>
        </pc:sldLayoutChg>
        <pc:sldLayoutChg chg="modSp">
          <pc:chgData name="Bouchet, Jessica" userId="1d7596bf-2baf-47c6-ab24-fd89c6b4e892" providerId="ADAL" clId="{756A785C-425E-47CA-BA8C-6D45316C0343}" dt="2020-04-14T15:12:55.580" v="88" actId="404"/>
          <pc:sldLayoutMkLst>
            <pc:docMk/>
            <pc:sldMasterMk cId="0" sldId="2147483840"/>
            <pc:sldLayoutMk cId="0" sldId="2147483850"/>
          </pc:sldLayoutMkLst>
          <pc:spChg chg="mod">
            <ac:chgData name="Bouchet, Jessica" userId="1d7596bf-2baf-47c6-ab24-fd89c6b4e892" providerId="ADAL" clId="{756A785C-425E-47CA-BA8C-6D45316C0343}" dt="2020-04-14T15:12:55.580" v="88" actId="404"/>
            <ac:spMkLst>
              <pc:docMk/>
              <pc:sldMasterMk cId="0" sldId="2147483840"/>
              <pc:sldLayoutMk cId="0" sldId="2147483850"/>
              <ac:spMk id="2" creationId="{00000000-0000-0000-0000-000000000000}"/>
            </ac:spMkLst>
          </pc:spChg>
        </pc:sldLayoutChg>
      </pc:sldMasterChg>
    </pc:docChg>
  </pc:docChgLst>
  <pc:docChgLst>
    <pc:chgData name="Lavigueur, Philippe" userId="S::philippe.lavigueur_cmontmorency.qc.ca#ext#@fedecegeps.qc.ca::8aab7463-cab3-4f66-8d82-5fb714cef3bc" providerId="AD" clId="Web-{A1DCA67A-966D-9EF6-9732-D6AF6310A565}"/>
    <pc:docChg chg="modSld">
      <pc:chgData name="Lavigueur, Philippe" userId="S::philippe.lavigueur_cmontmorency.qc.ca#ext#@fedecegeps.qc.ca::8aab7463-cab3-4f66-8d82-5fb714cef3bc" providerId="AD" clId="Web-{A1DCA67A-966D-9EF6-9732-D6AF6310A565}" dt="2020-04-21T20:33:05.549" v="79" actId="14100"/>
      <pc:docMkLst>
        <pc:docMk/>
      </pc:docMkLst>
      <pc:sldChg chg="addSp delSp modSp">
        <pc:chgData name="Lavigueur, Philippe" userId="S::philippe.lavigueur_cmontmorency.qc.ca#ext#@fedecegeps.qc.ca::8aab7463-cab3-4f66-8d82-5fb714cef3bc" providerId="AD" clId="Web-{A1DCA67A-966D-9EF6-9732-D6AF6310A565}" dt="2020-04-21T20:32:14.502" v="69" actId="14100"/>
        <pc:sldMkLst>
          <pc:docMk/>
          <pc:sldMk cId="1930296082" sldId="269"/>
        </pc:sldMkLst>
        <pc:spChg chg="add del mod">
          <ac:chgData name="Lavigueur, Philippe" userId="S::philippe.lavigueur_cmontmorency.qc.ca#ext#@fedecegeps.qc.ca::8aab7463-cab3-4f66-8d82-5fb714cef3bc" providerId="AD" clId="Web-{A1DCA67A-966D-9EF6-9732-D6AF6310A565}" dt="2020-04-21T20:21:31.905" v="4"/>
          <ac:spMkLst>
            <pc:docMk/>
            <pc:sldMk cId="1930296082" sldId="269"/>
            <ac:spMk id="14" creationId="{F736B8BE-5968-4E9B-8C45-2D69405F977E}"/>
          </ac:spMkLst>
        </pc:spChg>
        <pc:spChg chg="add del mod">
          <ac:chgData name="Lavigueur, Philippe" userId="S::philippe.lavigueur_cmontmorency.qc.ca#ext#@fedecegeps.qc.ca::8aab7463-cab3-4f66-8d82-5fb714cef3bc" providerId="AD" clId="Web-{A1DCA67A-966D-9EF6-9732-D6AF6310A565}" dt="2020-04-21T20:32:09.783" v="68"/>
          <ac:spMkLst>
            <pc:docMk/>
            <pc:sldMk cId="1930296082" sldId="269"/>
            <ac:spMk id="20" creationId="{0F00E725-5A56-463F-B390-5F85AE6F52DA}"/>
          </ac:spMkLst>
        </pc:spChg>
        <pc:graphicFrameChg chg="mod">
          <ac:chgData name="Lavigueur, Philippe" userId="S::philippe.lavigueur_cmontmorency.qc.ca#ext#@fedecegeps.qc.ca::8aab7463-cab3-4f66-8d82-5fb714cef3bc" providerId="AD" clId="Web-{A1DCA67A-966D-9EF6-9732-D6AF6310A565}" dt="2020-04-21T20:32:14.502" v="69" actId="14100"/>
          <ac:graphicFrameMkLst>
            <pc:docMk/>
            <pc:sldMk cId="1930296082" sldId="269"/>
            <ac:graphicFrameMk id="6" creationId="{2B5C2E93-4730-4EE4-A4B2-5DCDF91EA38A}"/>
          </ac:graphicFrameMkLst>
        </pc:graphicFrameChg>
      </pc:sldChg>
      <pc:sldChg chg="addSp modSp">
        <pc:chgData name="Lavigueur, Philippe" userId="S::philippe.lavigueur_cmontmorency.qc.ca#ext#@fedecegeps.qc.ca::8aab7463-cab3-4f66-8d82-5fb714cef3bc" providerId="AD" clId="Web-{A1DCA67A-966D-9EF6-9732-D6AF6310A565}" dt="2020-04-21T20:24:03.578" v="13" actId="1076"/>
        <pc:sldMkLst>
          <pc:docMk/>
          <pc:sldMk cId="1339766623" sldId="270"/>
        </pc:sldMkLst>
        <pc:spChg chg="add mod">
          <ac:chgData name="Lavigueur, Philippe" userId="S::philippe.lavigueur_cmontmorency.qc.ca#ext#@fedecegeps.qc.ca::8aab7463-cab3-4f66-8d82-5fb714cef3bc" providerId="AD" clId="Web-{A1DCA67A-966D-9EF6-9732-D6AF6310A565}" dt="2020-04-21T20:24:03.578" v="13" actId="1076"/>
          <ac:spMkLst>
            <pc:docMk/>
            <pc:sldMk cId="1339766623" sldId="270"/>
            <ac:spMk id="5" creationId="{AB828294-A5A7-41EB-9AE8-E1C77D95DB78}"/>
          </ac:spMkLst>
        </pc:spChg>
      </pc:sldChg>
      <pc:sldChg chg="addSp modSp">
        <pc:chgData name="Lavigueur, Philippe" userId="S::philippe.lavigueur_cmontmorency.qc.ca#ext#@fedecegeps.qc.ca::8aab7463-cab3-4f66-8d82-5fb714cef3bc" providerId="AD" clId="Web-{A1DCA67A-966D-9EF6-9732-D6AF6310A565}" dt="2020-04-21T20:24:33.062" v="18" actId="1076"/>
        <pc:sldMkLst>
          <pc:docMk/>
          <pc:sldMk cId="743373174" sldId="271"/>
        </pc:sldMkLst>
        <pc:spChg chg="add mod">
          <ac:chgData name="Lavigueur, Philippe" userId="S::philippe.lavigueur_cmontmorency.qc.ca#ext#@fedecegeps.qc.ca::8aab7463-cab3-4f66-8d82-5fb714cef3bc" providerId="AD" clId="Web-{A1DCA67A-966D-9EF6-9732-D6AF6310A565}" dt="2020-04-21T20:24:33.062" v="18" actId="1076"/>
          <ac:spMkLst>
            <pc:docMk/>
            <pc:sldMk cId="743373174" sldId="271"/>
            <ac:spMk id="20" creationId="{EFE50B14-C56E-4B90-B799-57C0856E197E}"/>
          </ac:spMkLst>
        </pc:spChg>
      </pc:sldChg>
      <pc:sldChg chg="addSp modSp">
        <pc:chgData name="Lavigueur, Philippe" userId="S::philippe.lavigueur_cmontmorency.qc.ca#ext#@fedecegeps.qc.ca::8aab7463-cab3-4f66-8d82-5fb714cef3bc" providerId="AD" clId="Web-{A1DCA67A-966D-9EF6-9732-D6AF6310A565}" dt="2020-04-21T20:33:05.549" v="79" actId="14100"/>
        <pc:sldMkLst>
          <pc:docMk/>
          <pc:sldMk cId="3024306944" sldId="272"/>
        </pc:sldMkLst>
        <pc:spChg chg="mod">
          <ac:chgData name="Lavigueur, Philippe" userId="S::philippe.lavigueur_cmontmorency.qc.ca#ext#@fedecegeps.qc.ca::8aab7463-cab3-4f66-8d82-5fb714cef3bc" providerId="AD" clId="Web-{A1DCA67A-966D-9EF6-9732-D6AF6310A565}" dt="2020-04-21T20:33:05.549" v="79" actId="14100"/>
          <ac:spMkLst>
            <pc:docMk/>
            <pc:sldMk cId="3024306944" sldId="272"/>
            <ac:spMk id="3" creationId="{897C1A73-25D6-4908-AB8D-E0809249A5AD}"/>
          </ac:spMkLst>
        </pc:spChg>
        <pc:spChg chg="add mod">
          <ac:chgData name="Lavigueur, Philippe" userId="S::philippe.lavigueur_cmontmorency.qc.ca#ext#@fedecegeps.qc.ca::8aab7463-cab3-4f66-8d82-5fb714cef3bc" providerId="AD" clId="Web-{A1DCA67A-966D-9EF6-9732-D6AF6310A565}" dt="2020-04-21T20:24:49.375" v="20" actId="1076"/>
          <ac:spMkLst>
            <pc:docMk/>
            <pc:sldMk cId="3024306944" sldId="272"/>
            <ac:spMk id="6" creationId="{3F9E5771-851A-4D54-863B-E82CBD3FFA6E}"/>
          </ac:spMkLst>
        </pc:spChg>
      </pc:sldChg>
      <pc:sldChg chg="addSp modSp">
        <pc:chgData name="Lavigueur, Philippe" userId="S::philippe.lavigueur_cmontmorency.qc.ca#ext#@fedecegeps.qc.ca::8aab7463-cab3-4f66-8d82-5fb714cef3bc" providerId="AD" clId="Web-{A1DCA67A-966D-9EF6-9732-D6AF6310A565}" dt="2020-04-21T20:24:58.062" v="22" actId="14100"/>
        <pc:sldMkLst>
          <pc:docMk/>
          <pc:sldMk cId="3990751192" sldId="273"/>
        </pc:sldMkLst>
        <pc:spChg chg="add mod">
          <ac:chgData name="Lavigueur, Philippe" userId="S::philippe.lavigueur_cmontmorency.qc.ca#ext#@fedecegeps.qc.ca::8aab7463-cab3-4f66-8d82-5fb714cef3bc" providerId="AD" clId="Web-{A1DCA67A-966D-9EF6-9732-D6AF6310A565}" dt="2020-04-21T20:24:58.062" v="22" actId="14100"/>
          <ac:spMkLst>
            <pc:docMk/>
            <pc:sldMk cId="3990751192" sldId="273"/>
            <ac:spMk id="30" creationId="{D320993D-CB73-433E-95D6-A850F924E2BF}"/>
          </ac:spMkLst>
        </pc:spChg>
      </pc:sldChg>
      <pc:sldChg chg="addSp modSp">
        <pc:chgData name="Lavigueur, Philippe" userId="S::philippe.lavigueur_cmontmorency.qc.ca#ext#@fedecegeps.qc.ca::8aab7463-cab3-4f66-8d82-5fb714cef3bc" providerId="AD" clId="Web-{A1DCA67A-966D-9EF6-9732-D6AF6310A565}" dt="2020-04-21T20:31:15.908" v="67" actId="1076"/>
        <pc:sldMkLst>
          <pc:docMk/>
          <pc:sldMk cId="3003444840" sldId="274"/>
        </pc:sldMkLst>
        <pc:spChg chg="add mod">
          <ac:chgData name="Lavigueur, Philippe" userId="S::philippe.lavigueur_cmontmorency.qc.ca#ext#@fedecegeps.qc.ca::8aab7463-cab3-4f66-8d82-5fb714cef3bc" providerId="AD" clId="Web-{A1DCA67A-966D-9EF6-9732-D6AF6310A565}" dt="2020-04-21T20:31:15.908" v="67" actId="1076"/>
          <ac:spMkLst>
            <pc:docMk/>
            <pc:sldMk cId="3003444840" sldId="274"/>
            <ac:spMk id="27" creationId="{ABC4BC86-796A-4982-A935-84865BDAB1C4}"/>
          </ac:spMkLst>
        </pc:spChg>
      </pc:sldChg>
    </pc:docChg>
  </pc:docChgLst>
  <pc:docChgLst>
    <pc:chgData name="Drevon, Elsa" userId="S::elsa.drevon@fedecegeps.qc.ca::160dd8e9-3ad0-4b87-9fb3-f9cd3f81260b" providerId="AD" clId="Web-{6A1712F6-0901-6B45-74FD-EBB36D629B8F}"/>
    <pc:docChg chg="modSld">
      <pc:chgData name="Drevon, Elsa" userId="S::elsa.drevon@fedecegeps.qc.ca::160dd8e9-3ad0-4b87-9fb3-f9cd3f81260b" providerId="AD" clId="Web-{6A1712F6-0901-6B45-74FD-EBB36D629B8F}" dt="2020-04-27T18:34:43.569" v="43" actId="1076"/>
      <pc:docMkLst>
        <pc:docMk/>
      </pc:docMkLst>
      <pc:sldChg chg="delSp modSp">
        <pc:chgData name="Drevon, Elsa" userId="S::elsa.drevon@fedecegeps.qc.ca::160dd8e9-3ad0-4b87-9fb3-f9cd3f81260b" providerId="AD" clId="Web-{6A1712F6-0901-6B45-74FD-EBB36D629B8F}" dt="2020-04-27T18:34:43.569" v="43" actId="1076"/>
        <pc:sldMkLst>
          <pc:docMk/>
          <pc:sldMk cId="3963538525" sldId="294"/>
        </pc:sldMkLst>
        <pc:spChg chg="del">
          <ac:chgData name="Drevon, Elsa" userId="S::elsa.drevon@fedecegeps.qc.ca::160dd8e9-3ad0-4b87-9fb3-f9cd3f81260b" providerId="AD" clId="Web-{6A1712F6-0901-6B45-74FD-EBB36D629B8F}" dt="2020-04-27T18:34:34.741" v="40"/>
          <ac:spMkLst>
            <pc:docMk/>
            <pc:sldMk cId="3963538525" sldId="294"/>
            <ac:spMk id="5" creationId="{156EA044-0BE9-480A-8CD7-313A7433C441}"/>
          </ac:spMkLst>
        </pc:spChg>
        <pc:spChg chg="mod">
          <ac:chgData name="Drevon, Elsa" userId="S::elsa.drevon@fedecegeps.qc.ca::160dd8e9-3ad0-4b87-9fb3-f9cd3f81260b" providerId="AD" clId="Web-{6A1712F6-0901-6B45-74FD-EBB36D629B8F}" dt="2020-04-27T18:34:43.553" v="41" actId="1076"/>
          <ac:spMkLst>
            <pc:docMk/>
            <pc:sldMk cId="3963538525" sldId="294"/>
            <ac:spMk id="6" creationId="{AEFFC25D-4D97-47B6-B576-7FFA8A1103B6}"/>
          </ac:spMkLst>
        </pc:spChg>
        <pc:spChg chg="mod">
          <ac:chgData name="Drevon, Elsa" userId="S::elsa.drevon@fedecegeps.qc.ca::160dd8e9-3ad0-4b87-9fb3-f9cd3f81260b" providerId="AD" clId="Web-{6A1712F6-0901-6B45-74FD-EBB36D629B8F}" dt="2020-04-27T18:34:43.553" v="42" actId="1076"/>
          <ac:spMkLst>
            <pc:docMk/>
            <pc:sldMk cId="3963538525" sldId="294"/>
            <ac:spMk id="7" creationId="{AFBB4D16-CCCF-4B5A-8BA7-2089F03D706D}"/>
          </ac:spMkLst>
        </pc:spChg>
        <pc:spChg chg="mod">
          <ac:chgData name="Drevon, Elsa" userId="S::elsa.drevon@fedecegeps.qc.ca::160dd8e9-3ad0-4b87-9fb3-f9cd3f81260b" providerId="AD" clId="Web-{6A1712F6-0901-6B45-74FD-EBB36D629B8F}" dt="2020-04-27T18:34:43.569" v="43" actId="1076"/>
          <ac:spMkLst>
            <pc:docMk/>
            <pc:sldMk cId="3963538525" sldId="294"/>
            <ac:spMk id="8" creationId="{D6454F04-53A4-45C5-9DE5-A5D54E8C73BD}"/>
          </ac:spMkLst>
        </pc:spChg>
      </pc:sldChg>
      <pc:sldChg chg="modSp">
        <pc:chgData name="Drevon, Elsa" userId="S::elsa.drevon@fedecegeps.qc.ca::160dd8e9-3ad0-4b87-9fb3-f9cd3f81260b" providerId="AD" clId="Web-{6A1712F6-0901-6B45-74FD-EBB36D629B8F}" dt="2020-04-27T18:34:08.975" v="36" actId="20577"/>
        <pc:sldMkLst>
          <pc:docMk/>
          <pc:sldMk cId="1520567530" sldId="320"/>
        </pc:sldMkLst>
        <pc:spChg chg="mod">
          <ac:chgData name="Drevon, Elsa" userId="S::elsa.drevon@fedecegeps.qc.ca::160dd8e9-3ad0-4b87-9fb3-f9cd3f81260b" providerId="AD" clId="Web-{6A1712F6-0901-6B45-74FD-EBB36D629B8F}" dt="2020-04-27T18:34:08.975" v="36" actId="20577"/>
          <ac:spMkLst>
            <pc:docMk/>
            <pc:sldMk cId="1520567530" sldId="320"/>
            <ac:spMk id="2" creationId="{82222A90-110A-49EE-BF0D-4024B1D8FABF}"/>
          </ac:spMkLst>
        </pc:spChg>
      </pc:sldChg>
    </pc:docChg>
  </pc:docChgLst>
  <pc:docChgLst>
    <pc:chgData name="Drevon, Elsa" userId="S::elsa.drevon@fedecegeps.qc.ca::160dd8e9-3ad0-4b87-9fb3-f9cd3f81260b" providerId="AD" clId="Web-{72EEA571-7E23-FEED-1BF4-1310BA0C3EB1}"/>
    <pc:docChg chg="modSld">
      <pc:chgData name="Drevon, Elsa" userId="S::elsa.drevon@fedecegeps.qc.ca::160dd8e9-3ad0-4b87-9fb3-f9cd3f81260b" providerId="AD" clId="Web-{72EEA571-7E23-FEED-1BF4-1310BA0C3EB1}" dt="2020-05-05T13:56:20.052" v="274" actId="20577"/>
      <pc:docMkLst>
        <pc:docMk/>
      </pc:docMkLst>
      <pc:sldChg chg="modSp">
        <pc:chgData name="Drevon, Elsa" userId="S::elsa.drevon@fedecegeps.qc.ca::160dd8e9-3ad0-4b87-9fb3-f9cd3f81260b" providerId="AD" clId="Web-{72EEA571-7E23-FEED-1BF4-1310BA0C3EB1}" dt="2020-05-05T13:47:13.251" v="1" actId="20577"/>
        <pc:sldMkLst>
          <pc:docMk/>
          <pc:sldMk cId="1354109532" sldId="292"/>
        </pc:sldMkLst>
        <pc:graphicFrameChg chg="modGraphic">
          <ac:chgData name="Drevon, Elsa" userId="S::elsa.drevon@fedecegeps.qc.ca::160dd8e9-3ad0-4b87-9fb3-f9cd3f81260b" providerId="AD" clId="Web-{72EEA571-7E23-FEED-1BF4-1310BA0C3EB1}" dt="2020-05-05T13:47:13.251" v="1" actId="20577"/>
          <ac:graphicFrameMkLst>
            <pc:docMk/>
            <pc:sldMk cId="1354109532" sldId="292"/>
            <ac:graphicFrameMk id="6" creationId="{4EFB01F0-2F46-412C-BA56-604BDE92D48D}"/>
          </ac:graphicFrameMkLst>
        </pc:graphicFrameChg>
      </pc:sldChg>
      <pc:sldChg chg="addSp delSp modSp">
        <pc:chgData name="Drevon, Elsa" userId="S::elsa.drevon@fedecegeps.qc.ca::160dd8e9-3ad0-4b87-9fb3-f9cd3f81260b" providerId="AD" clId="Web-{72EEA571-7E23-FEED-1BF4-1310BA0C3EB1}" dt="2020-05-05T13:49:48.330" v="91" actId="20577"/>
        <pc:sldMkLst>
          <pc:docMk/>
          <pc:sldMk cId="3963538525" sldId="294"/>
        </pc:sldMkLst>
        <pc:spChg chg="add del mod">
          <ac:chgData name="Drevon, Elsa" userId="S::elsa.drevon@fedecegeps.qc.ca::160dd8e9-3ad0-4b87-9fb3-f9cd3f81260b" providerId="AD" clId="Web-{72EEA571-7E23-FEED-1BF4-1310BA0C3EB1}" dt="2020-05-05T13:47:56.939" v="40"/>
          <ac:spMkLst>
            <pc:docMk/>
            <pc:sldMk cId="3963538525" sldId="294"/>
            <ac:spMk id="3" creationId="{7F2ECCD1-2A1F-47ED-9F2E-96CE2093B743}"/>
          </ac:spMkLst>
        </pc:spChg>
        <pc:spChg chg="mod">
          <ac:chgData name="Drevon, Elsa" userId="S::elsa.drevon@fedecegeps.qc.ca::160dd8e9-3ad0-4b87-9fb3-f9cd3f81260b" providerId="AD" clId="Web-{72EEA571-7E23-FEED-1BF4-1310BA0C3EB1}" dt="2020-05-05T13:49:24.065" v="58" actId="1076"/>
          <ac:spMkLst>
            <pc:docMk/>
            <pc:sldMk cId="3963538525" sldId="294"/>
            <ac:spMk id="6" creationId="{AEFFC25D-4D97-47B6-B576-7FFA8A1103B6}"/>
          </ac:spMkLst>
        </pc:spChg>
        <pc:spChg chg="mod">
          <ac:chgData name="Drevon, Elsa" userId="S::elsa.drevon@fedecegeps.qc.ca::160dd8e9-3ad0-4b87-9fb3-f9cd3f81260b" providerId="AD" clId="Web-{72EEA571-7E23-FEED-1BF4-1310BA0C3EB1}" dt="2020-05-05T13:49:24.080" v="59" actId="1076"/>
          <ac:spMkLst>
            <pc:docMk/>
            <pc:sldMk cId="3963538525" sldId="294"/>
            <ac:spMk id="7" creationId="{AFBB4D16-CCCF-4B5A-8BA7-2089F03D706D}"/>
          </ac:spMkLst>
        </pc:spChg>
        <pc:spChg chg="mod">
          <ac:chgData name="Drevon, Elsa" userId="S::elsa.drevon@fedecegeps.qc.ca::160dd8e9-3ad0-4b87-9fb3-f9cd3f81260b" providerId="AD" clId="Web-{72EEA571-7E23-FEED-1BF4-1310BA0C3EB1}" dt="2020-05-05T13:49:24.096" v="60" actId="1076"/>
          <ac:spMkLst>
            <pc:docMk/>
            <pc:sldMk cId="3963538525" sldId="294"/>
            <ac:spMk id="8" creationId="{D6454F04-53A4-45C5-9DE5-A5D54E8C73BD}"/>
          </ac:spMkLst>
        </pc:spChg>
        <pc:spChg chg="add mod">
          <ac:chgData name="Drevon, Elsa" userId="S::elsa.drevon@fedecegeps.qc.ca::160dd8e9-3ad0-4b87-9fb3-f9cd3f81260b" providerId="AD" clId="Web-{72EEA571-7E23-FEED-1BF4-1310BA0C3EB1}" dt="2020-05-05T13:49:48.330" v="91" actId="20577"/>
          <ac:spMkLst>
            <pc:docMk/>
            <pc:sldMk cId="3963538525" sldId="294"/>
            <ac:spMk id="12" creationId="{993EB3F3-9A1B-478B-B48E-EF5E920BFDC9}"/>
          </ac:spMkLst>
        </pc:spChg>
      </pc:sldChg>
      <pc:sldChg chg="modSp">
        <pc:chgData name="Drevon, Elsa" userId="S::elsa.drevon@fedecegeps.qc.ca::160dd8e9-3ad0-4b87-9fb3-f9cd3f81260b" providerId="AD" clId="Web-{72EEA571-7E23-FEED-1BF4-1310BA0C3EB1}" dt="2020-05-05T13:56:20.036" v="273" actId="20577"/>
        <pc:sldMkLst>
          <pc:docMk/>
          <pc:sldMk cId="3657780099" sldId="321"/>
        </pc:sldMkLst>
        <pc:spChg chg="mod">
          <ac:chgData name="Drevon, Elsa" userId="S::elsa.drevon@fedecegeps.qc.ca::160dd8e9-3ad0-4b87-9fb3-f9cd3f81260b" providerId="AD" clId="Web-{72EEA571-7E23-FEED-1BF4-1310BA0C3EB1}" dt="2020-05-05T13:56:20.036" v="273" actId="20577"/>
          <ac:spMkLst>
            <pc:docMk/>
            <pc:sldMk cId="3657780099" sldId="321"/>
            <ac:spMk id="3" creationId="{3C8C5EF7-D333-4765-A140-8156F111FB0B}"/>
          </ac:spMkLst>
        </pc:spChg>
      </pc:sldChg>
    </pc:docChg>
  </pc:docChgLst>
  <pc:docChgLst>
    <pc:chgData name="Lavigueur, Philippe" userId="S::philippe.lavigueur_cmontmorency.qc.ca#ext#@fedecegeps.qc.ca::8aab7463-cab3-4f66-8d82-5fb714cef3bc" providerId="AD" clId="Web-{93E5F465-3ED5-4C92-BED6-CBC22F80688D}"/>
    <pc:docChg chg="modSld">
      <pc:chgData name="Lavigueur, Philippe" userId="S::philippe.lavigueur_cmontmorency.qc.ca#ext#@fedecegeps.qc.ca::8aab7463-cab3-4f66-8d82-5fb714cef3bc" providerId="AD" clId="Web-{93E5F465-3ED5-4C92-BED6-CBC22F80688D}" dt="2020-04-22T15:38:46.844" v="39" actId="20577"/>
      <pc:docMkLst>
        <pc:docMk/>
      </pc:docMkLst>
      <pc:sldChg chg="modSp">
        <pc:chgData name="Lavigueur, Philippe" userId="S::philippe.lavigueur_cmontmorency.qc.ca#ext#@fedecegeps.qc.ca::8aab7463-cab3-4f66-8d82-5fb714cef3bc" providerId="AD" clId="Web-{93E5F465-3ED5-4C92-BED6-CBC22F80688D}" dt="2020-04-22T14:51:25.940" v="18" actId="20577"/>
        <pc:sldMkLst>
          <pc:docMk/>
          <pc:sldMk cId="2384055165" sldId="262"/>
        </pc:sldMkLst>
        <pc:spChg chg="mod">
          <ac:chgData name="Lavigueur, Philippe" userId="S::philippe.lavigueur_cmontmorency.qc.ca#ext#@fedecegeps.qc.ca::8aab7463-cab3-4f66-8d82-5fb714cef3bc" providerId="AD" clId="Web-{93E5F465-3ED5-4C92-BED6-CBC22F80688D}" dt="2020-04-22T14:51:25.940" v="18" actId="20577"/>
          <ac:spMkLst>
            <pc:docMk/>
            <pc:sldMk cId="2384055165" sldId="262"/>
            <ac:spMk id="2" creationId="{F43AE0BA-3E14-4F48-A006-A3861EF37BA9}"/>
          </ac:spMkLst>
        </pc:spChg>
      </pc:sldChg>
      <pc:sldChg chg="modSp">
        <pc:chgData name="Lavigueur, Philippe" userId="S::philippe.lavigueur_cmontmorency.qc.ca#ext#@fedecegeps.qc.ca::8aab7463-cab3-4f66-8d82-5fb714cef3bc" providerId="AD" clId="Web-{93E5F465-3ED5-4C92-BED6-CBC22F80688D}" dt="2020-04-22T15:19:26.682" v="33" actId="20577"/>
        <pc:sldMkLst>
          <pc:docMk/>
          <pc:sldMk cId="1339766623" sldId="270"/>
        </pc:sldMkLst>
        <pc:spChg chg="mod">
          <ac:chgData name="Lavigueur, Philippe" userId="S::philippe.lavigueur_cmontmorency.qc.ca#ext#@fedecegeps.qc.ca::8aab7463-cab3-4f66-8d82-5fb714cef3bc" providerId="AD" clId="Web-{93E5F465-3ED5-4C92-BED6-CBC22F80688D}" dt="2020-04-22T15:19:26.682" v="33" actId="20577"/>
          <ac:spMkLst>
            <pc:docMk/>
            <pc:sldMk cId="1339766623" sldId="270"/>
            <ac:spMk id="5" creationId="{AB828294-A5A7-41EB-9AE8-E1C77D95DB78}"/>
          </ac:spMkLst>
        </pc:spChg>
      </pc:sldChg>
      <pc:sldChg chg="modSp">
        <pc:chgData name="Lavigueur, Philippe" userId="S::philippe.lavigueur_cmontmorency.qc.ca#ext#@fedecegeps.qc.ca::8aab7463-cab3-4f66-8d82-5fb714cef3bc" providerId="AD" clId="Web-{93E5F465-3ED5-4C92-BED6-CBC22F80688D}" dt="2020-04-22T15:19:18.432" v="29" actId="20577"/>
        <pc:sldMkLst>
          <pc:docMk/>
          <pc:sldMk cId="743373174" sldId="271"/>
        </pc:sldMkLst>
        <pc:spChg chg="mod">
          <ac:chgData name="Lavigueur, Philippe" userId="S::philippe.lavigueur_cmontmorency.qc.ca#ext#@fedecegeps.qc.ca::8aab7463-cab3-4f66-8d82-5fb714cef3bc" providerId="AD" clId="Web-{93E5F465-3ED5-4C92-BED6-CBC22F80688D}" dt="2020-04-22T15:19:18.432" v="29" actId="20577"/>
          <ac:spMkLst>
            <pc:docMk/>
            <pc:sldMk cId="743373174" sldId="271"/>
            <ac:spMk id="20" creationId="{EFE50B14-C56E-4B90-B799-57C0856E197E}"/>
          </ac:spMkLst>
        </pc:spChg>
      </pc:sldChg>
      <pc:sldChg chg="modSp">
        <pc:chgData name="Lavigueur, Philippe" userId="S::philippe.lavigueur_cmontmorency.qc.ca#ext#@fedecegeps.qc.ca::8aab7463-cab3-4f66-8d82-5fb714cef3bc" providerId="AD" clId="Web-{93E5F465-3ED5-4C92-BED6-CBC22F80688D}" dt="2020-04-22T15:19:11.073" v="25" actId="20577"/>
        <pc:sldMkLst>
          <pc:docMk/>
          <pc:sldMk cId="3024306944" sldId="272"/>
        </pc:sldMkLst>
        <pc:spChg chg="mod">
          <ac:chgData name="Lavigueur, Philippe" userId="S::philippe.lavigueur_cmontmorency.qc.ca#ext#@fedecegeps.qc.ca::8aab7463-cab3-4f66-8d82-5fb714cef3bc" providerId="AD" clId="Web-{93E5F465-3ED5-4C92-BED6-CBC22F80688D}" dt="2020-04-22T15:19:11.073" v="25" actId="20577"/>
          <ac:spMkLst>
            <pc:docMk/>
            <pc:sldMk cId="3024306944" sldId="272"/>
            <ac:spMk id="6" creationId="{3F9E5771-851A-4D54-863B-E82CBD3FFA6E}"/>
          </ac:spMkLst>
        </pc:spChg>
      </pc:sldChg>
      <pc:sldChg chg="delSp modSp">
        <pc:chgData name="Lavigueur, Philippe" userId="S::philippe.lavigueur_cmontmorency.qc.ca#ext#@fedecegeps.qc.ca::8aab7463-cab3-4f66-8d82-5fb714cef3bc" providerId="AD" clId="Web-{93E5F465-3ED5-4C92-BED6-CBC22F80688D}" dt="2020-04-22T15:19:43.135" v="35"/>
        <pc:sldMkLst>
          <pc:docMk/>
          <pc:sldMk cId="3003444840" sldId="274"/>
        </pc:sldMkLst>
        <pc:spChg chg="del mod">
          <ac:chgData name="Lavigueur, Philippe" userId="S::philippe.lavigueur_cmontmorency.qc.ca#ext#@fedecegeps.qc.ca::8aab7463-cab3-4f66-8d82-5fb714cef3bc" providerId="AD" clId="Web-{93E5F465-3ED5-4C92-BED6-CBC22F80688D}" dt="2020-04-22T15:19:43.135" v="35"/>
          <ac:spMkLst>
            <pc:docMk/>
            <pc:sldMk cId="3003444840" sldId="274"/>
            <ac:spMk id="27" creationId="{ABC4BC86-796A-4982-A935-84865BDAB1C4}"/>
          </ac:spMkLst>
        </pc:spChg>
      </pc:sldChg>
      <pc:sldChg chg="modSp">
        <pc:chgData name="Lavigueur, Philippe" userId="S::philippe.lavigueur_cmontmorency.qc.ca#ext#@fedecegeps.qc.ca::8aab7463-cab3-4f66-8d82-5fb714cef3bc" providerId="AD" clId="Web-{93E5F465-3ED5-4C92-BED6-CBC22F80688D}" dt="2020-04-22T15:38:46.844" v="38" actId="20577"/>
        <pc:sldMkLst>
          <pc:docMk/>
          <pc:sldMk cId="3963538525" sldId="294"/>
        </pc:sldMkLst>
        <pc:spChg chg="mod">
          <ac:chgData name="Lavigueur, Philippe" userId="S::philippe.lavigueur_cmontmorency.qc.ca#ext#@fedecegeps.qc.ca::8aab7463-cab3-4f66-8d82-5fb714cef3bc" providerId="AD" clId="Web-{93E5F465-3ED5-4C92-BED6-CBC22F80688D}" dt="2020-04-22T15:38:46.844" v="38" actId="20577"/>
          <ac:spMkLst>
            <pc:docMk/>
            <pc:sldMk cId="3963538525" sldId="294"/>
            <ac:spMk id="6" creationId="{AEFFC25D-4D97-47B6-B576-7FFA8A1103B6}"/>
          </ac:spMkLst>
        </pc:spChg>
      </pc:sldChg>
      <pc:sldChg chg="modNotes">
        <pc:chgData name="Lavigueur, Philippe" userId="S::philippe.lavigueur_cmontmorency.qc.ca#ext#@fedecegeps.qc.ca::8aab7463-cab3-4f66-8d82-5fb714cef3bc" providerId="AD" clId="Web-{93E5F465-3ED5-4C92-BED6-CBC22F80688D}" dt="2020-04-22T14:26:46.573" v="13"/>
        <pc:sldMkLst>
          <pc:docMk/>
          <pc:sldMk cId="3968725367" sldId="310"/>
        </pc:sldMkLst>
      </pc:sldChg>
    </pc:docChg>
  </pc:docChgLst>
  <pc:docChgLst>
    <pc:chgData name="Drevon, Elsa" userId="S::elsa.drevon@fedecegeps.qc.ca::160dd8e9-3ad0-4b87-9fb3-f9cd3f81260b" providerId="AD" clId="Web-{104120B9-AE93-C830-A276-C7FD4A392618}"/>
    <pc:docChg chg="modSld">
      <pc:chgData name="Drevon, Elsa" userId="S::elsa.drevon@fedecegeps.qc.ca::160dd8e9-3ad0-4b87-9fb3-f9cd3f81260b" providerId="AD" clId="Web-{104120B9-AE93-C830-A276-C7FD4A392618}" dt="2020-04-27T17:24:47.129" v="15"/>
      <pc:docMkLst>
        <pc:docMk/>
      </pc:docMkLst>
      <pc:sldChg chg="addSp delSp modSp">
        <pc:chgData name="Drevon, Elsa" userId="S::elsa.drevon@fedecegeps.qc.ca::160dd8e9-3ad0-4b87-9fb3-f9cd3f81260b" providerId="AD" clId="Web-{104120B9-AE93-C830-A276-C7FD4A392618}" dt="2020-04-27T17:24:47.129" v="15"/>
        <pc:sldMkLst>
          <pc:docMk/>
          <pc:sldMk cId="1520567530" sldId="320"/>
        </pc:sldMkLst>
        <pc:spChg chg="add del mod">
          <ac:chgData name="Drevon, Elsa" userId="S::elsa.drevon@fedecegeps.qc.ca::160dd8e9-3ad0-4b87-9fb3-f9cd3f81260b" providerId="AD" clId="Web-{104120B9-AE93-C830-A276-C7FD4A392618}" dt="2020-04-27T17:24:47.129" v="15"/>
          <ac:spMkLst>
            <pc:docMk/>
            <pc:sldMk cId="1520567530" sldId="320"/>
            <ac:spMk id="2" creationId="{E694916C-B2EE-436D-9EED-CA50B733EFB7}"/>
          </ac:spMkLst>
        </pc:spChg>
      </pc:sldChg>
    </pc:docChg>
  </pc:docChgLst>
  <pc:docChgLst>
    <pc:chgData name="Drevon, Elsa" userId="S::elsa.drevon@fedecegeps.qc.ca::160dd8e9-3ad0-4b87-9fb3-f9cd3f81260b" providerId="AD" clId="Web-{55AB6501-7301-C33D-C2EA-A7F63A8922E9}"/>
    <pc:docChg chg="modSld">
      <pc:chgData name="Drevon, Elsa" userId="S::elsa.drevon@fedecegeps.qc.ca::160dd8e9-3ad0-4b87-9fb3-f9cd3f81260b" providerId="AD" clId="Web-{55AB6501-7301-C33D-C2EA-A7F63A8922E9}" dt="2020-04-27T17:13:10.280" v="8"/>
      <pc:docMkLst>
        <pc:docMk/>
      </pc:docMkLst>
      <pc:sldChg chg="modSp">
        <pc:chgData name="Drevon, Elsa" userId="S::elsa.drevon@fedecegeps.qc.ca::160dd8e9-3ad0-4b87-9fb3-f9cd3f81260b" providerId="AD" clId="Web-{55AB6501-7301-C33D-C2EA-A7F63A8922E9}" dt="2020-04-27T17:13:10.280" v="8"/>
        <pc:sldMkLst>
          <pc:docMk/>
          <pc:sldMk cId="3370453988" sldId="318"/>
        </pc:sldMkLst>
        <pc:spChg chg="mod">
          <ac:chgData name="Drevon, Elsa" userId="S::elsa.drevon@fedecegeps.qc.ca::160dd8e9-3ad0-4b87-9fb3-f9cd3f81260b" providerId="AD" clId="Web-{55AB6501-7301-C33D-C2EA-A7F63A8922E9}" dt="2020-04-27T17:13:10.280" v="8"/>
          <ac:spMkLst>
            <pc:docMk/>
            <pc:sldMk cId="3370453988" sldId="318"/>
            <ac:spMk id="3" creationId="{EAEF9F23-2CFB-4070-8365-1F2A9B8D848C}"/>
          </ac:spMkLst>
        </pc:spChg>
      </pc:sldChg>
      <pc:sldChg chg="modSp">
        <pc:chgData name="Drevon, Elsa" userId="S::elsa.drevon@fedecegeps.qc.ca::160dd8e9-3ad0-4b87-9fb3-f9cd3f81260b" providerId="AD" clId="Web-{55AB6501-7301-C33D-C2EA-A7F63A8922E9}" dt="2020-04-27T17:13:02.374" v="4" actId="20577"/>
        <pc:sldMkLst>
          <pc:docMk/>
          <pc:sldMk cId="970900959" sldId="319"/>
        </pc:sldMkLst>
        <pc:spChg chg="mod">
          <ac:chgData name="Drevon, Elsa" userId="S::elsa.drevon@fedecegeps.qc.ca::160dd8e9-3ad0-4b87-9fb3-f9cd3f81260b" providerId="AD" clId="Web-{55AB6501-7301-C33D-C2EA-A7F63A8922E9}" dt="2020-04-27T17:13:02.374" v="4" actId="20577"/>
          <ac:spMkLst>
            <pc:docMk/>
            <pc:sldMk cId="970900959" sldId="319"/>
            <ac:spMk id="3" creationId="{609246C0-AF5D-428D-A0D4-F5FD11572141}"/>
          </ac:spMkLst>
        </pc:spChg>
      </pc:sldChg>
    </pc:docChg>
  </pc:docChgLst>
  <pc:docChgLst>
    <pc:chgData name="Drevon, Elsa" userId="S::elsa.drevon@fedecegeps.qc.ca::160dd8e9-3ad0-4b87-9fb3-f9cd3f81260b" providerId="AD" clId="Web-{51287810-E529-2104-E6F1-224710CAC157}"/>
    <pc:docChg chg="modSld">
      <pc:chgData name="Drevon, Elsa" userId="S::elsa.drevon@fedecegeps.qc.ca::160dd8e9-3ad0-4b87-9fb3-f9cd3f81260b" providerId="AD" clId="Web-{51287810-E529-2104-E6F1-224710CAC157}" dt="2020-04-27T17:29:20.402" v="327" actId="20577"/>
      <pc:docMkLst>
        <pc:docMk/>
      </pc:docMkLst>
      <pc:sldChg chg="addSp modSp">
        <pc:chgData name="Drevon, Elsa" userId="S::elsa.drevon@fedecegeps.qc.ca::160dd8e9-3ad0-4b87-9fb3-f9cd3f81260b" providerId="AD" clId="Web-{51287810-E529-2104-E6F1-224710CAC157}" dt="2020-04-27T17:29:20.402" v="326" actId="20577"/>
        <pc:sldMkLst>
          <pc:docMk/>
          <pc:sldMk cId="1520567530" sldId="320"/>
        </pc:sldMkLst>
        <pc:spChg chg="add mod">
          <ac:chgData name="Drevon, Elsa" userId="S::elsa.drevon@fedecegeps.qc.ca::160dd8e9-3ad0-4b87-9fb3-f9cd3f81260b" providerId="AD" clId="Web-{51287810-E529-2104-E6F1-224710CAC157}" dt="2020-04-27T17:29:20.402" v="326" actId="20577"/>
          <ac:spMkLst>
            <pc:docMk/>
            <pc:sldMk cId="1520567530" sldId="320"/>
            <ac:spMk id="2" creationId="{82222A90-110A-49EE-BF0D-4024B1D8FABF}"/>
          </ac:spMkLst>
        </pc:spChg>
      </pc:sldChg>
    </pc:docChg>
  </pc:docChgLst>
  <pc:docChgLst>
    <pc:chgData name="Drevon, Elsa" userId="S::elsa.drevon@fedecegeps.qc.ca::160dd8e9-3ad0-4b87-9fb3-f9cd3f81260b" providerId="AD" clId="Web-{1580D7C1-EE03-7441-50E2-3834559E5C31}"/>
    <pc:docChg chg="addSld modSld">
      <pc:chgData name="Drevon, Elsa" userId="S::elsa.drevon@fedecegeps.qc.ca::160dd8e9-3ad0-4b87-9fb3-f9cd3f81260b" providerId="AD" clId="Web-{1580D7C1-EE03-7441-50E2-3834559E5C31}" dt="2020-04-09T19:38:36.115" v="44"/>
      <pc:docMkLst>
        <pc:docMk/>
      </pc:docMkLst>
      <pc:sldChg chg="modSp">
        <pc:chgData name="Drevon, Elsa" userId="S::elsa.drevon@fedecegeps.qc.ca::160dd8e9-3ad0-4b87-9fb3-f9cd3f81260b" providerId="AD" clId="Web-{1580D7C1-EE03-7441-50E2-3834559E5C31}" dt="2020-04-09T19:31:26.335" v="20" actId="20577"/>
        <pc:sldMkLst>
          <pc:docMk/>
          <pc:sldMk cId="4027886797" sldId="259"/>
        </pc:sldMkLst>
        <pc:spChg chg="mod">
          <ac:chgData name="Drevon, Elsa" userId="S::elsa.drevon@fedecegeps.qc.ca::160dd8e9-3ad0-4b87-9fb3-f9cd3f81260b" providerId="AD" clId="Web-{1580D7C1-EE03-7441-50E2-3834559E5C31}" dt="2020-04-09T19:31:26.335" v="20" actId="20577"/>
          <ac:spMkLst>
            <pc:docMk/>
            <pc:sldMk cId="4027886797" sldId="259"/>
            <ac:spMk id="3" creationId="{186FA5A4-A0C0-4236-85BE-8285CAB1A4C7}"/>
          </ac:spMkLst>
        </pc:spChg>
        <pc:spChg chg="mod">
          <ac:chgData name="Drevon, Elsa" userId="S::elsa.drevon@fedecegeps.qc.ca::160dd8e9-3ad0-4b87-9fb3-f9cd3f81260b" providerId="AD" clId="Web-{1580D7C1-EE03-7441-50E2-3834559E5C31}" dt="2020-04-09T19:31:15.554" v="15"/>
          <ac:spMkLst>
            <pc:docMk/>
            <pc:sldMk cId="4027886797" sldId="259"/>
            <ac:spMk id="6" creationId="{DCED5E8C-07E2-447B-AA4C-6A8370ABE277}"/>
          </ac:spMkLst>
        </pc:spChg>
      </pc:sldChg>
      <pc:sldChg chg="modSp">
        <pc:chgData name="Drevon, Elsa" userId="S::elsa.drevon@fedecegeps.qc.ca::160dd8e9-3ad0-4b87-9fb3-f9cd3f81260b" providerId="AD" clId="Web-{1580D7C1-EE03-7441-50E2-3834559E5C31}" dt="2020-04-09T19:32:33.850" v="25" actId="20577"/>
        <pc:sldMkLst>
          <pc:docMk/>
          <pc:sldMk cId="3742170053" sldId="261"/>
        </pc:sldMkLst>
        <pc:spChg chg="mod">
          <ac:chgData name="Drevon, Elsa" userId="S::elsa.drevon@fedecegeps.qc.ca::160dd8e9-3ad0-4b87-9fb3-f9cd3f81260b" providerId="AD" clId="Web-{1580D7C1-EE03-7441-50E2-3834559E5C31}" dt="2020-04-09T19:32:28.303" v="23" actId="20577"/>
          <ac:spMkLst>
            <pc:docMk/>
            <pc:sldMk cId="3742170053" sldId="261"/>
            <ac:spMk id="3" creationId="{8CE1044C-5953-4D91-8199-965D4AB04526}"/>
          </ac:spMkLst>
        </pc:spChg>
        <pc:spChg chg="mod">
          <ac:chgData name="Drevon, Elsa" userId="S::elsa.drevon@fedecegeps.qc.ca::160dd8e9-3ad0-4b87-9fb3-f9cd3f81260b" providerId="AD" clId="Web-{1580D7C1-EE03-7441-50E2-3834559E5C31}" dt="2020-04-09T19:32:33.850" v="25" actId="20577"/>
          <ac:spMkLst>
            <pc:docMk/>
            <pc:sldMk cId="3742170053" sldId="261"/>
            <ac:spMk id="6" creationId="{19725A43-A2BF-406D-B04A-BA887CCF6589}"/>
          </ac:spMkLst>
        </pc:spChg>
      </pc:sldChg>
      <pc:sldChg chg="modSp">
        <pc:chgData name="Drevon, Elsa" userId="S::elsa.drevon@fedecegeps.qc.ca::160dd8e9-3ad0-4b87-9fb3-f9cd3f81260b" providerId="AD" clId="Web-{1580D7C1-EE03-7441-50E2-3834559E5C31}" dt="2020-04-09T19:33:02.897" v="30" actId="20577"/>
        <pc:sldMkLst>
          <pc:docMk/>
          <pc:sldMk cId="2384055165" sldId="262"/>
        </pc:sldMkLst>
        <pc:spChg chg="mod">
          <ac:chgData name="Drevon, Elsa" userId="S::elsa.drevon@fedecegeps.qc.ca::160dd8e9-3ad0-4b87-9fb3-f9cd3f81260b" providerId="AD" clId="Web-{1580D7C1-EE03-7441-50E2-3834559E5C31}" dt="2020-04-09T19:33:02.897" v="30" actId="20577"/>
          <ac:spMkLst>
            <pc:docMk/>
            <pc:sldMk cId="2384055165" sldId="262"/>
            <ac:spMk id="5" creationId="{85CFA68E-FFC8-47B7-9F13-4A9BE9D2295B}"/>
          </ac:spMkLst>
        </pc:spChg>
      </pc:sldChg>
      <pc:sldChg chg="modSp">
        <pc:chgData name="Drevon, Elsa" userId="S::elsa.drevon@fedecegeps.qc.ca::160dd8e9-3ad0-4b87-9fb3-f9cd3f81260b" providerId="AD" clId="Web-{1580D7C1-EE03-7441-50E2-3834559E5C31}" dt="2020-04-09T19:33:24.006" v="32" actId="1076"/>
        <pc:sldMkLst>
          <pc:docMk/>
          <pc:sldMk cId="722368719" sldId="263"/>
        </pc:sldMkLst>
        <pc:spChg chg="mod">
          <ac:chgData name="Drevon, Elsa" userId="S::elsa.drevon@fedecegeps.qc.ca::160dd8e9-3ad0-4b87-9fb3-f9cd3f81260b" providerId="AD" clId="Web-{1580D7C1-EE03-7441-50E2-3834559E5C31}" dt="2020-04-09T19:33:24.006" v="32" actId="1076"/>
          <ac:spMkLst>
            <pc:docMk/>
            <pc:sldMk cId="722368719" sldId="263"/>
            <ac:spMk id="9" creationId="{6FF24BE1-71DE-47F9-A462-D74D465BF52C}"/>
          </ac:spMkLst>
        </pc:spChg>
      </pc:sldChg>
      <pc:sldChg chg="addSp delSp modSp">
        <pc:chgData name="Drevon, Elsa" userId="S::elsa.drevon@fedecegeps.qc.ca::160dd8e9-3ad0-4b87-9fb3-f9cd3f81260b" providerId="AD" clId="Web-{1580D7C1-EE03-7441-50E2-3834559E5C31}" dt="2020-04-09T19:38:36.115" v="44"/>
        <pc:sldMkLst>
          <pc:docMk/>
          <pc:sldMk cId="1654680640" sldId="275"/>
        </pc:sldMkLst>
        <pc:spChg chg="add del mod">
          <ac:chgData name="Drevon, Elsa" userId="S::elsa.drevon@fedecegeps.qc.ca::160dd8e9-3ad0-4b87-9fb3-f9cd3f81260b" providerId="AD" clId="Web-{1580D7C1-EE03-7441-50E2-3834559E5C31}" dt="2020-04-09T19:38:36.115" v="44"/>
          <ac:spMkLst>
            <pc:docMk/>
            <pc:sldMk cId="1654680640" sldId="275"/>
            <ac:spMk id="4" creationId="{7DAB2A68-BFB8-4F92-B6AE-D199BDB2A341}"/>
          </ac:spMkLst>
        </pc:spChg>
        <pc:spChg chg="del">
          <ac:chgData name="Drevon, Elsa" userId="S::elsa.drevon@fedecegeps.qc.ca::160dd8e9-3ad0-4b87-9fb3-f9cd3f81260b" providerId="AD" clId="Web-{1580D7C1-EE03-7441-50E2-3834559E5C31}" dt="2020-04-09T19:38:29.287" v="43"/>
          <ac:spMkLst>
            <pc:docMk/>
            <pc:sldMk cId="1654680640" sldId="275"/>
            <ac:spMk id="5" creationId="{CE093B59-1379-4BF3-88C5-E948E4B061AC}"/>
          </ac:spMkLst>
        </pc:spChg>
      </pc:sldChg>
      <pc:sldChg chg="modSp">
        <pc:chgData name="Drevon, Elsa" userId="S::elsa.drevon@fedecegeps.qc.ca::160dd8e9-3ad0-4b87-9fb3-f9cd3f81260b" providerId="AD" clId="Web-{1580D7C1-EE03-7441-50E2-3834559E5C31}" dt="2020-04-09T19:37:35.818" v="33" actId="1076"/>
        <pc:sldMkLst>
          <pc:docMk/>
          <pc:sldMk cId="1941097352" sldId="280"/>
        </pc:sldMkLst>
        <pc:spChg chg="mod">
          <ac:chgData name="Drevon, Elsa" userId="S::elsa.drevon@fedecegeps.qc.ca::160dd8e9-3ad0-4b87-9fb3-f9cd3f81260b" providerId="AD" clId="Web-{1580D7C1-EE03-7441-50E2-3834559E5C31}" dt="2020-04-09T19:37:35.818" v="33" actId="1076"/>
          <ac:spMkLst>
            <pc:docMk/>
            <pc:sldMk cId="1941097352" sldId="280"/>
            <ac:spMk id="7" creationId="{6346945F-1F16-4797-ACD7-452E1E952C1E}"/>
          </ac:spMkLst>
        </pc:spChg>
      </pc:sldChg>
      <pc:sldChg chg="delSp modSp">
        <pc:chgData name="Drevon, Elsa" userId="S::elsa.drevon@fedecegeps.qc.ca::160dd8e9-3ad0-4b87-9fb3-f9cd3f81260b" providerId="AD" clId="Web-{1580D7C1-EE03-7441-50E2-3834559E5C31}" dt="2020-04-09T19:30:46.319" v="10"/>
        <pc:sldMkLst>
          <pc:docMk/>
          <pc:sldMk cId="2274876551" sldId="302"/>
        </pc:sldMkLst>
        <pc:spChg chg="mod">
          <ac:chgData name="Drevon, Elsa" userId="S::elsa.drevon@fedecegeps.qc.ca::160dd8e9-3ad0-4b87-9fb3-f9cd3f81260b" providerId="AD" clId="Web-{1580D7C1-EE03-7441-50E2-3834559E5C31}" dt="2020-04-09T19:30:43.319" v="8" actId="20577"/>
          <ac:spMkLst>
            <pc:docMk/>
            <pc:sldMk cId="2274876551" sldId="302"/>
            <ac:spMk id="4" creationId="{FABB02C2-B9E0-4E4C-9233-70B18330CCDC}"/>
          </ac:spMkLst>
        </pc:spChg>
        <pc:spChg chg="del">
          <ac:chgData name="Drevon, Elsa" userId="S::elsa.drevon@fedecegeps.qc.ca::160dd8e9-3ad0-4b87-9fb3-f9cd3f81260b" providerId="AD" clId="Web-{1580D7C1-EE03-7441-50E2-3834559E5C31}" dt="2020-04-09T19:30:46.319" v="10"/>
          <ac:spMkLst>
            <pc:docMk/>
            <pc:sldMk cId="2274876551" sldId="302"/>
            <ac:spMk id="5" creationId="{4E6C46E4-9C26-42F8-A68D-2510A9DEE1E3}"/>
          </ac:spMkLst>
        </pc:spChg>
      </pc:sldChg>
      <pc:sldChg chg="modSp">
        <pc:chgData name="Drevon, Elsa" userId="S::elsa.drevon@fedecegeps.qc.ca::160dd8e9-3ad0-4b87-9fb3-f9cd3f81260b" providerId="AD" clId="Web-{1580D7C1-EE03-7441-50E2-3834559E5C31}" dt="2020-04-09T19:30:28.679" v="5"/>
        <pc:sldMkLst>
          <pc:docMk/>
          <pc:sldMk cId="2337624672" sldId="306"/>
        </pc:sldMkLst>
        <pc:spChg chg="mod">
          <ac:chgData name="Drevon, Elsa" userId="S::elsa.drevon@fedecegeps.qc.ca::160dd8e9-3ad0-4b87-9fb3-f9cd3f81260b" providerId="AD" clId="Web-{1580D7C1-EE03-7441-50E2-3834559E5C31}" dt="2020-04-09T19:30:28.679" v="5"/>
          <ac:spMkLst>
            <pc:docMk/>
            <pc:sldMk cId="2337624672" sldId="306"/>
            <ac:spMk id="3" creationId="{5C6152C4-6E83-4CFD-8D48-2CA3E102C35F}"/>
          </ac:spMkLst>
        </pc:spChg>
      </pc:sldChg>
      <pc:sldChg chg="delSp modSp">
        <pc:chgData name="Drevon, Elsa" userId="S::elsa.drevon@fedecegeps.qc.ca::160dd8e9-3ad0-4b87-9fb3-f9cd3f81260b" providerId="AD" clId="Web-{1580D7C1-EE03-7441-50E2-3834559E5C31}" dt="2020-04-09T19:38:10.959" v="42" actId="1076"/>
        <pc:sldMkLst>
          <pc:docMk/>
          <pc:sldMk cId="337345467" sldId="308"/>
        </pc:sldMkLst>
        <pc:spChg chg="del">
          <ac:chgData name="Drevon, Elsa" userId="S::elsa.drevon@fedecegeps.qc.ca::160dd8e9-3ad0-4b87-9fb3-f9cd3f81260b" providerId="AD" clId="Web-{1580D7C1-EE03-7441-50E2-3834559E5C31}" dt="2020-04-09T19:37:54.818" v="37"/>
          <ac:spMkLst>
            <pc:docMk/>
            <pc:sldMk cId="337345467" sldId="308"/>
            <ac:spMk id="7" creationId="{B51DF52B-BE56-4FBC-A532-A0F6E14033FE}"/>
          </ac:spMkLst>
        </pc:spChg>
        <pc:spChg chg="del">
          <ac:chgData name="Drevon, Elsa" userId="S::elsa.drevon@fedecegeps.qc.ca::160dd8e9-3ad0-4b87-9fb3-f9cd3f81260b" providerId="AD" clId="Web-{1580D7C1-EE03-7441-50E2-3834559E5C31}" dt="2020-04-09T19:37:54.818" v="36"/>
          <ac:spMkLst>
            <pc:docMk/>
            <pc:sldMk cId="337345467" sldId="308"/>
            <ac:spMk id="10" creationId="{E5F65B3C-48F0-434F-BD10-B6FF60668401}"/>
          </ac:spMkLst>
        </pc:spChg>
        <pc:spChg chg="del">
          <ac:chgData name="Drevon, Elsa" userId="S::elsa.drevon@fedecegeps.qc.ca::160dd8e9-3ad0-4b87-9fb3-f9cd3f81260b" providerId="AD" clId="Web-{1580D7C1-EE03-7441-50E2-3834559E5C31}" dt="2020-04-09T19:37:54.818" v="35"/>
          <ac:spMkLst>
            <pc:docMk/>
            <pc:sldMk cId="337345467" sldId="308"/>
            <ac:spMk id="11" creationId="{ECD46AF3-9AB0-452D-965E-4D6F42320EC9}"/>
          </ac:spMkLst>
        </pc:spChg>
        <pc:picChg chg="mod">
          <ac:chgData name="Drevon, Elsa" userId="S::elsa.drevon@fedecegeps.qc.ca::160dd8e9-3ad0-4b87-9fb3-f9cd3f81260b" providerId="AD" clId="Web-{1580D7C1-EE03-7441-50E2-3834559E5C31}" dt="2020-04-09T19:38:10.959" v="42" actId="1076"/>
          <ac:picMkLst>
            <pc:docMk/>
            <pc:sldMk cId="337345467" sldId="308"/>
            <ac:picMk id="8" creationId="{3AEE29D5-FFFE-4AAB-B5B5-F75D53752814}"/>
          </ac:picMkLst>
        </pc:picChg>
      </pc:sldChg>
      <pc:sldChg chg="addSp delSp modSp new">
        <pc:chgData name="Drevon, Elsa" userId="S::elsa.drevon@fedecegeps.qc.ca::160dd8e9-3ad0-4b87-9fb3-f9cd3f81260b" providerId="AD" clId="Web-{1580D7C1-EE03-7441-50E2-3834559E5C31}" dt="2020-04-09T19:38:05.865" v="41" actId="1076"/>
        <pc:sldMkLst>
          <pc:docMk/>
          <pc:sldMk cId="2351976013" sldId="309"/>
        </pc:sldMkLst>
        <pc:spChg chg="del">
          <ac:chgData name="Drevon, Elsa" userId="S::elsa.drevon@fedecegeps.qc.ca::160dd8e9-3ad0-4b87-9fb3-f9cd3f81260b" providerId="AD" clId="Web-{1580D7C1-EE03-7441-50E2-3834559E5C31}" dt="2020-04-09T19:38:01.771" v="40"/>
          <ac:spMkLst>
            <pc:docMk/>
            <pc:sldMk cId="2351976013" sldId="309"/>
            <ac:spMk id="2" creationId="{86971546-7278-45AD-BA22-A3062834E6CE}"/>
          </ac:spMkLst>
        </pc:spChg>
        <pc:spChg chg="del">
          <ac:chgData name="Drevon, Elsa" userId="S::elsa.drevon@fedecegeps.qc.ca::160dd8e9-3ad0-4b87-9fb3-f9cd3f81260b" providerId="AD" clId="Web-{1580D7C1-EE03-7441-50E2-3834559E5C31}" dt="2020-04-09T19:37:59.881" v="39"/>
          <ac:spMkLst>
            <pc:docMk/>
            <pc:sldMk cId="2351976013" sldId="309"/>
            <ac:spMk id="3" creationId="{BC74BAFE-B77D-497E-A7DD-6F3903B62472}"/>
          </ac:spMkLst>
        </pc:spChg>
        <pc:spChg chg="add">
          <ac:chgData name="Drevon, Elsa" userId="S::elsa.drevon@fedecegeps.qc.ca::160dd8e9-3ad0-4b87-9fb3-f9cd3f81260b" providerId="AD" clId="Web-{1580D7C1-EE03-7441-50E2-3834559E5C31}" dt="2020-04-09T19:37:57.256" v="38"/>
          <ac:spMkLst>
            <pc:docMk/>
            <pc:sldMk cId="2351976013" sldId="309"/>
            <ac:spMk id="5" creationId="{943269EC-CD6D-477F-B9F4-1D2124372621}"/>
          </ac:spMkLst>
        </pc:spChg>
        <pc:spChg chg="add">
          <ac:chgData name="Drevon, Elsa" userId="S::elsa.drevon@fedecegeps.qc.ca::160dd8e9-3ad0-4b87-9fb3-f9cd3f81260b" providerId="AD" clId="Web-{1580D7C1-EE03-7441-50E2-3834559E5C31}" dt="2020-04-09T19:37:57.256" v="38"/>
          <ac:spMkLst>
            <pc:docMk/>
            <pc:sldMk cId="2351976013" sldId="309"/>
            <ac:spMk id="6" creationId="{E5E23AD2-CAE9-4D61-B490-B120C8DB3D7C}"/>
          </ac:spMkLst>
        </pc:spChg>
        <pc:spChg chg="add mod">
          <ac:chgData name="Drevon, Elsa" userId="S::elsa.drevon@fedecegeps.qc.ca::160dd8e9-3ad0-4b87-9fb3-f9cd3f81260b" providerId="AD" clId="Web-{1580D7C1-EE03-7441-50E2-3834559E5C31}" dt="2020-04-09T19:38:05.865" v="41" actId="1076"/>
          <ac:spMkLst>
            <pc:docMk/>
            <pc:sldMk cId="2351976013" sldId="309"/>
            <ac:spMk id="7" creationId="{BF931A12-6F51-415A-A370-B67B43554EDC}"/>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1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_rels/data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diagrams/_rels/data15.xml.rels><?xml version="1.0" encoding="UTF-8" standalone="yes"?>
<Relationships xmlns="http://schemas.openxmlformats.org/package/2006/relationships"><Relationship Id="rId1" Type="http://schemas.openxmlformats.org/officeDocument/2006/relationships/hyperlink" Target="https://mondiapason.ca/fichiers/OutilEcheancier/" TargetMode="External"/></Relationships>
</file>

<file path=ppt/diagrams/_rels/data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8.png"/><Relationship Id="rId6" Type="http://schemas.openxmlformats.org/officeDocument/2006/relationships/image" Target="../media/image77.svg"/><Relationship Id="rId5" Type="http://schemas.openxmlformats.org/officeDocument/2006/relationships/image" Target="../media/image79.png"/><Relationship Id="rId4" Type="http://schemas.openxmlformats.org/officeDocument/2006/relationships/image" Target="../media/image75.svg"/></Relationships>
</file>

<file path=ppt/diagrams/_rels/drawing15.xml.rels><?xml version="1.0" encoding="UTF-8" standalone="yes"?>
<Relationships xmlns="http://schemas.openxmlformats.org/package/2006/relationships"><Relationship Id="rId1" Type="http://schemas.openxmlformats.org/officeDocument/2006/relationships/hyperlink" Target="https://mondiapason.ca/fichiers/OutilEcheancier/" TargetMode="External"/></Relationships>
</file>

<file path=ppt/diagrams/_rels/drawing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svg"/><Relationship Id="rId1" Type="http://schemas.openxmlformats.org/officeDocument/2006/relationships/image" Target="../media/image82.png"/><Relationship Id="rId6" Type="http://schemas.openxmlformats.org/officeDocument/2006/relationships/image" Target="../media/image87.svg"/><Relationship Id="rId5" Type="http://schemas.openxmlformats.org/officeDocument/2006/relationships/image" Target="../media/image86.png"/><Relationship Id="rId4" Type="http://schemas.openxmlformats.org/officeDocument/2006/relationships/image" Target="../media/image8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35.svg"/><Relationship Id="rId1" Type="http://schemas.openxmlformats.org/officeDocument/2006/relationships/image" Target="../media/image44.png"/><Relationship Id="rId6" Type="http://schemas.openxmlformats.org/officeDocument/2006/relationships/image" Target="../media/image39.svg"/><Relationship Id="rId5" Type="http://schemas.openxmlformats.org/officeDocument/2006/relationships/image" Target="../media/image46.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8.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svg"/><Relationship Id="rId1" Type="http://schemas.openxmlformats.org/officeDocument/2006/relationships/image" Target="../media/image58.png"/><Relationship Id="rId6" Type="http://schemas.openxmlformats.org/officeDocument/2006/relationships/image" Target="../media/image53.sv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D4777-AA67-455D-B926-6187132EA5D5}"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fr-CA"/>
        </a:p>
      </dgm:t>
    </dgm:pt>
    <dgm:pt modelId="{EBADF308-3E8C-43C5-83E3-7DC94BF6CA51}">
      <dgm:prSet custT="1"/>
      <dgm:spPr/>
      <dgm:t>
        <a:bodyPr/>
        <a:lstStyle/>
        <a:p>
          <a:pPr>
            <a:lnSpc>
              <a:spcPct val="100000"/>
            </a:lnSpc>
            <a:defRPr b="1"/>
          </a:pPr>
          <a:r>
            <a:rPr lang="fr-FR" sz="2000" b="1"/>
            <a:t>Informer</a:t>
          </a:r>
          <a:r>
            <a:rPr lang="fr-FR" sz="2000"/>
            <a:t> les étudiants</a:t>
          </a:r>
          <a:endParaRPr lang="fr-CA" sz="2000"/>
        </a:p>
      </dgm:t>
    </dgm:pt>
    <dgm:pt modelId="{00A42D6E-7715-45E7-AEA3-E8E7D0A5C6A5}" type="parTrans" cxnId="{178F6386-CF64-416E-9C58-773EC129018D}">
      <dgm:prSet/>
      <dgm:spPr/>
      <dgm:t>
        <a:bodyPr/>
        <a:lstStyle/>
        <a:p>
          <a:endParaRPr lang="fr-CA" sz="1400"/>
        </a:p>
      </dgm:t>
    </dgm:pt>
    <dgm:pt modelId="{ABFE1E25-09B4-40BF-94DD-4E0FBB4FFFF3}" type="sibTrans" cxnId="{178F6386-CF64-416E-9C58-773EC129018D}">
      <dgm:prSet/>
      <dgm:spPr/>
      <dgm:t>
        <a:bodyPr/>
        <a:lstStyle/>
        <a:p>
          <a:endParaRPr lang="fr-CA"/>
        </a:p>
      </dgm:t>
    </dgm:pt>
    <dgm:pt modelId="{1796B52A-0D3A-4831-B81C-D4AD122ACB29}">
      <dgm:prSet custT="1"/>
      <dgm:spPr/>
      <dgm:t>
        <a:bodyPr/>
        <a:lstStyle/>
        <a:p>
          <a:pPr>
            <a:lnSpc>
              <a:spcPct val="100000"/>
            </a:lnSpc>
            <a:defRPr b="1"/>
          </a:pPr>
          <a:r>
            <a:rPr lang="fr-FR" sz="2000" b="1"/>
            <a:t>Former</a:t>
          </a:r>
          <a:r>
            <a:rPr lang="fr-FR" sz="2000"/>
            <a:t> les étudiants</a:t>
          </a:r>
          <a:endParaRPr lang="fr-CA" sz="2000"/>
        </a:p>
      </dgm:t>
    </dgm:pt>
    <dgm:pt modelId="{A2723EEF-9724-44F5-BFC4-65EFF58C22A9}" type="parTrans" cxnId="{FA2CFE70-C4E9-4D3A-A265-FAFF7C2F9AFB}">
      <dgm:prSet/>
      <dgm:spPr/>
      <dgm:t>
        <a:bodyPr/>
        <a:lstStyle/>
        <a:p>
          <a:endParaRPr lang="fr-CA" sz="1400"/>
        </a:p>
      </dgm:t>
    </dgm:pt>
    <dgm:pt modelId="{4FBA9CC0-BC95-4686-B39A-56EA4BFCE5DE}" type="sibTrans" cxnId="{FA2CFE70-C4E9-4D3A-A265-FAFF7C2F9AFB}">
      <dgm:prSet/>
      <dgm:spPr/>
      <dgm:t>
        <a:bodyPr/>
        <a:lstStyle/>
        <a:p>
          <a:endParaRPr lang="fr-CA"/>
        </a:p>
      </dgm:t>
    </dgm:pt>
    <dgm:pt modelId="{B4F6981D-FC86-4218-97D5-50B885EA918F}">
      <dgm:prSet custT="1"/>
      <dgm:spPr/>
      <dgm:t>
        <a:bodyPr/>
        <a:lstStyle/>
        <a:p>
          <a:pPr>
            <a:lnSpc>
              <a:spcPct val="100000"/>
            </a:lnSpc>
          </a:pPr>
          <a:r>
            <a:rPr lang="fr-FR" sz="1600"/>
            <a:t>Communiquer la définition du plagiat et de l’intégrité intellectuelle</a:t>
          </a:r>
          <a:endParaRPr lang="fr-CA" sz="1600"/>
        </a:p>
      </dgm:t>
    </dgm:pt>
    <dgm:pt modelId="{F913DA86-C997-4D8E-BC1F-E59F5D0B71DD}" type="parTrans" cxnId="{4C346CA5-BCF0-4B0F-AAFA-ED371B16E0F0}">
      <dgm:prSet/>
      <dgm:spPr/>
      <dgm:t>
        <a:bodyPr/>
        <a:lstStyle/>
        <a:p>
          <a:endParaRPr lang="fr-CA" sz="1400"/>
        </a:p>
      </dgm:t>
    </dgm:pt>
    <dgm:pt modelId="{578DD56C-A8D9-4FE7-9E36-C0C7D880D894}" type="sibTrans" cxnId="{4C346CA5-BCF0-4B0F-AAFA-ED371B16E0F0}">
      <dgm:prSet/>
      <dgm:spPr/>
      <dgm:t>
        <a:bodyPr/>
        <a:lstStyle/>
        <a:p>
          <a:endParaRPr lang="fr-CA"/>
        </a:p>
      </dgm:t>
    </dgm:pt>
    <dgm:pt modelId="{C9471340-ED37-4049-A8E2-7C6F4E19A811}">
      <dgm:prSet custT="1"/>
      <dgm:spPr/>
      <dgm:t>
        <a:bodyPr/>
        <a:lstStyle/>
        <a:p>
          <a:pPr>
            <a:lnSpc>
              <a:spcPct val="100000"/>
            </a:lnSpc>
          </a:pPr>
          <a:r>
            <a:rPr lang="fr-FR" sz="1600"/>
            <a:t>Montrer des exemples</a:t>
          </a:r>
          <a:endParaRPr lang="fr-CA" sz="1600"/>
        </a:p>
      </dgm:t>
    </dgm:pt>
    <dgm:pt modelId="{56D024E1-14B5-4ACF-93A3-95FAA6A8DC4F}" type="parTrans" cxnId="{8E3B5CEE-04A4-4087-A7E4-029185927FE9}">
      <dgm:prSet/>
      <dgm:spPr/>
      <dgm:t>
        <a:bodyPr/>
        <a:lstStyle/>
        <a:p>
          <a:endParaRPr lang="fr-CA" sz="1400"/>
        </a:p>
      </dgm:t>
    </dgm:pt>
    <dgm:pt modelId="{0D51BA9F-26C9-4944-9030-2A64E0199F42}" type="sibTrans" cxnId="{8E3B5CEE-04A4-4087-A7E4-029185927FE9}">
      <dgm:prSet/>
      <dgm:spPr/>
      <dgm:t>
        <a:bodyPr/>
        <a:lstStyle/>
        <a:p>
          <a:endParaRPr lang="fr-CA"/>
        </a:p>
      </dgm:t>
    </dgm:pt>
    <dgm:pt modelId="{32918A16-ECCE-4CFA-8910-D6156E7A96E1}">
      <dgm:prSet custT="1"/>
      <dgm:spPr/>
      <dgm:t>
        <a:bodyPr/>
        <a:lstStyle/>
        <a:p>
          <a:pPr>
            <a:lnSpc>
              <a:spcPct val="100000"/>
            </a:lnSpc>
          </a:pPr>
          <a:r>
            <a:rPr lang="fr-FR" sz="1600"/>
            <a:t>Faire connaître les politiques du collège</a:t>
          </a:r>
          <a:endParaRPr lang="fr-CA" sz="1600"/>
        </a:p>
      </dgm:t>
    </dgm:pt>
    <dgm:pt modelId="{9EC09CCF-CB70-498B-A911-81CE4DBD7173}" type="parTrans" cxnId="{AEB0889E-1410-4661-842B-190FB827498D}">
      <dgm:prSet/>
      <dgm:spPr/>
      <dgm:t>
        <a:bodyPr/>
        <a:lstStyle/>
        <a:p>
          <a:endParaRPr lang="fr-CA" sz="1400"/>
        </a:p>
      </dgm:t>
    </dgm:pt>
    <dgm:pt modelId="{30CF4076-8521-4485-BB65-519E7FECA22C}" type="sibTrans" cxnId="{AEB0889E-1410-4661-842B-190FB827498D}">
      <dgm:prSet/>
      <dgm:spPr/>
      <dgm:t>
        <a:bodyPr/>
        <a:lstStyle/>
        <a:p>
          <a:endParaRPr lang="fr-CA"/>
        </a:p>
      </dgm:t>
    </dgm:pt>
    <dgm:pt modelId="{FE75989C-9ED7-4932-A0BE-A3DFA013616E}">
      <dgm:prSet custT="1"/>
      <dgm:spPr/>
      <dgm:t>
        <a:bodyPr/>
        <a:lstStyle/>
        <a:p>
          <a:pPr>
            <a:lnSpc>
              <a:spcPct val="100000"/>
            </a:lnSpc>
          </a:pPr>
          <a:r>
            <a:rPr lang="fr-FR" sz="1600"/>
            <a:t>Expliquer les conséquences</a:t>
          </a:r>
          <a:endParaRPr lang="fr-CA" sz="1600"/>
        </a:p>
      </dgm:t>
    </dgm:pt>
    <dgm:pt modelId="{E2672BF8-76ED-4AD3-829B-9DAC9ED55B05}" type="parTrans" cxnId="{5A019C4A-0030-4CA5-B37F-717BC7292B12}">
      <dgm:prSet/>
      <dgm:spPr/>
      <dgm:t>
        <a:bodyPr/>
        <a:lstStyle/>
        <a:p>
          <a:endParaRPr lang="fr-CA" sz="1400"/>
        </a:p>
      </dgm:t>
    </dgm:pt>
    <dgm:pt modelId="{428DB5B1-4E91-4B57-BC05-543E4F2A67B9}" type="sibTrans" cxnId="{5A019C4A-0030-4CA5-B37F-717BC7292B12}">
      <dgm:prSet/>
      <dgm:spPr/>
      <dgm:t>
        <a:bodyPr/>
        <a:lstStyle/>
        <a:p>
          <a:endParaRPr lang="fr-CA"/>
        </a:p>
      </dgm:t>
    </dgm:pt>
    <dgm:pt modelId="{9ACEDF78-54D9-46C6-B1A9-4C32C93891F6}">
      <dgm:prSet custT="1"/>
      <dgm:spPr/>
      <dgm:t>
        <a:bodyPr/>
        <a:lstStyle/>
        <a:p>
          <a:pPr>
            <a:lnSpc>
              <a:spcPct val="100000"/>
            </a:lnSpc>
          </a:pPr>
          <a:r>
            <a:rPr lang="fr-FR" sz="1600"/>
            <a:t>Expliquer l’importance d’être intègre intellectuellement...</a:t>
          </a:r>
          <a:endParaRPr lang="fr-CA" sz="1600"/>
        </a:p>
      </dgm:t>
    </dgm:pt>
    <dgm:pt modelId="{082802A5-83A7-439D-8912-5356EB490544}" type="parTrans" cxnId="{0473ECAF-E09F-49E4-94D3-86C5F4040BCE}">
      <dgm:prSet/>
      <dgm:spPr/>
      <dgm:t>
        <a:bodyPr/>
        <a:lstStyle/>
        <a:p>
          <a:endParaRPr lang="fr-CA" sz="1400"/>
        </a:p>
      </dgm:t>
    </dgm:pt>
    <dgm:pt modelId="{82CB105E-C6B6-4EA8-B9EF-4DFB938DA4FF}" type="sibTrans" cxnId="{0473ECAF-E09F-49E4-94D3-86C5F4040BCE}">
      <dgm:prSet/>
      <dgm:spPr/>
      <dgm:t>
        <a:bodyPr/>
        <a:lstStyle/>
        <a:p>
          <a:endParaRPr lang="fr-CA"/>
        </a:p>
      </dgm:t>
    </dgm:pt>
    <dgm:pt modelId="{72543C63-7043-49D0-93B5-F7B65C6D188B}">
      <dgm:prSet custT="1"/>
      <dgm:spPr/>
      <dgm:t>
        <a:bodyPr/>
        <a:lstStyle/>
        <a:p>
          <a:pPr algn="ctr">
            <a:lnSpc>
              <a:spcPct val="100000"/>
            </a:lnSpc>
          </a:pPr>
          <a:r>
            <a:rPr lang="fr-FR" sz="1600"/>
            <a:t>Comment insérer une citation mot-à-mot ou une paraphrase dans un travail</a:t>
          </a:r>
          <a:endParaRPr lang="fr-CA" sz="1600"/>
        </a:p>
      </dgm:t>
    </dgm:pt>
    <dgm:pt modelId="{82FF4357-B830-4A71-A06E-9552CAF45499}" type="parTrans" cxnId="{508543A2-5CE1-43DF-945F-5199888449C1}">
      <dgm:prSet/>
      <dgm:spPr/>
      <dgm:t>
        <a:bodyPr/>
        <a:lstStyle/>
        <a:p>
          <a:endParaRPr lang="fr-CA" sz="1400"/>
        </a:p>
      </dgm:t>
    </dgm:pt>
    <dgm:pt modelId="{9D8F2112-2CDC-48A1-956D-CF36E8B55065}" type="sibTrans" cxnId="{508543A2-5CE1-43DF-945F-5199888449C1}">
      <dgm:prSet/>
      <dgm:spPr/>
      <dgm:t>
        <a:bodyPr/>
        <a:lstStyle/>
        <a:p>
          <a:endParaRPr lang="fr-CA"/>
        </a:p>
      </dgm:t>
    </dgm:pt>
    <dgm:pt modelId="{C5830A02-B8A1-42A6-BA76-5339FB229E2C}">
      <dgm:prSet custT="1"/>
      <dgm:spPr/>
      <dgm:t>
        <a:bodyPr/>
        <a:lstStyle/>
        <a:p>
          <a:pPr algn="ctr">
            <a:lnSpc>
              <a:spcPct val="100000"/>
            </a:lnSpc>
          </a:pPr>
          <a:r>
            <a:rPr lang="fr-FR" sz="1600"/>
            <a:t>Comment ajouter une référence directement dans le texte</a:t>
          </a:r>
          <a:endParaRPr lang="fr-CA" sz="1600"/>
        </a:p>
      </dgm:t>
    </dgm:pt>
    <dgm:pt modelId="{989B6A03-6872-4CA3-B142-8D62479AC3F5}" type="parTrans" cxnId="{7F9A8FEE-DC44-4551-A891-F2552A1CC780}">
      <dgm:prSet/>
      <dgm:spPr/>
      <dgm:t>
        <a:bodyPr/>
        <a:lstStyle/>
        <a:p>
          <a:endParaRPr lang="fr-CA" sz="1400"/>
        </a:p>
      </dgm:t>
    </dgm:pt>
    <dgm:pt modelId="{39B442A7-EE6D-4F4D-9B59-2BD46B791733}" type="sibTrans" cxnId="{7F9A8FEE-DC44-4551-A891-F2552A1CC780}">
      <dgm:prSet/>
      <dgm:spPr/>
      <dgm:t>
        <a:bodyPr/>
        <a:lstStyle/>
        <a:p>
          <a:endParaRPr lang="fr-CA"/>
        </a:p>
      </dgm:t>
    </dgm:pt>
    <dgm:pt modelId="{9320512C-85D4-4F06-A4B4-BAF5BA556617}">
      <dgm:prSet custT="1"/>
      <dgm:spPr/>
      <dgm:t>
        <a:bodyPr/>
        <a:lstStyle/>
        <a:p>
          <a:pPr algn="ctr">
            <a:lnSpc>
              <a:spcPct val="100000"/>
            </a:lnSpc>
          </a:pPr>
          <a:r>
            <a:rPr lang="fr-FR" sz="1600"/>
            <a:t>Comment rédiger une médiagraphie</a:t>
          </a:r>
          <a:endParaRPr lang="fr-CA" sz="1600"/>
        </a:p>
      </dgm:t>
    </dgm:pt>
    <dgm:pt modelId="{67AAD1CD-6524-4797-9807-20C198F65403}" type="parTrans" cxnId="{084D49AD-496A-4EB2-99CB-593CC1D5C8D8}">
      <dgm:prSet/>
      <dgm:spPr/>
      <dgm:t>
        <a:bodyPr/>
        <a:lstStyle/>
        <a:p>
          <a:endParaRPr lang="fr-CA" sz="1400"/>
        </a:p>
      </dgm:t>
    </dgm:pt>
    <dgm:pt modelId="{EB40C815-7443-48EF-95C0-3306060428F7}" type="sibTrans" cxnId="{084D49AD-496A-4EB2-99CB-593CC1D5C8D8}">
      <dgm:prSet/>
      <dgm:spPr/>
      <dgm:t>
        <a:bodyPr/>
        <a:lstStyle/>
        <a:p>
          <a:endParaRPr lang="fr-CA"/>
        </a:p>
      </dgm:t>
    </dgm:pt>
    <dgm:pt modelId="{A3EB9C13-C3F8-4302-9472-148D1155BB13}">
      <dgm:prSet custT="1"/>
      <dgm:spPr/>
      <dgm:t>
        <a:bodyPr/>
        <a:lstStyle/>
        <a:p>
          <a:pPr algn="ctr">
            <a:lnSpc>
              <a:spcPct val="100000"/>
            </a:lnSpc>
          </a:pPr>
          <a:r>
            <a:rPr lang="fr-FR" sz="1600"/>
            <a:t>Comment utiliser un logiciel de gestion médiagraphique...</a:t>
          </a:r>
          <a:endParaRPr lang="fr-CA" sz="1600"/>
        </a:p>
      </dgm:t>
    </dgm:pt>
    <dgm:pt modelId="{ECEDB0DE-F489-4B0F-95A5-6E15C3F5C904}" type="parTrans" cxnId="{AD8877AE-AC12-4A86-B027-DDC321CF185D}">
      <dgm:prSet/>
      <dgm:spPr/>
      <dgm:t>
        <a:bodyPr/>
        <a:lstStyle/>
        <a:p>
          <a:endParaRPr lang="fr-CA" sz="1400"/>
        </a:p>
      </dgm:t>
    </dgm:pt>
    <dgm:pt modelId="{DF746C01-8360-41EE-A37C-313282F77692}" type="sibTrans" cxnId="{AD8877AE-AC12-4A86-B027-DDC321CF185D}">
      <dgm:prSet/>
      <dgm:spPr/>
      <dgm:t>
        <a:bodyPr/>
        <a:lstStyle/>
        <a:p>
          <a:endParaRPr lang="fr-CA"/>
        </a:p>
      </dgm:t>
    </dgm:pt>
    <dgm:pt modelId="{7671880E-84A6-4B4D-89CD-65ECAA49146F}" type="pres">
      <dgm:prSet presAssocID="{68CD4777-AA67-455D-B926-6187132EA5D5}" presName="root" presStyleCnt="0">
        <dgm:presLayoutVars>
          <dgm:dir/>
          <dgm:resizeHandles val="exact"/>
        </dgm:presLayoutVars>
      </dgm:prSet>
      <dgm:spPr/>
    </dgm:pt>
    <dgm:pt modelId="{A453EB98-0C6A-47E9-8053-29DD45DF1D8F}" type="pres">
      <dgm:prSet presAssocID="{EBADF308-3E8C-43C5-83E3-7DC94BF6CA51}" presName="compNode" presStyleCnt="0"/>
      <dgm:spPr/>
    </dgm:pt>
    <dgm:pt modelId="{FC542816-B49A-442F-A1A1-5BBEF6FDF60D}" type="pres">
      <dgm:prSet presAssocID="{EBADF308-3E8C-43C5-83E3-7DC94BF6CA51}" presName="iconRect" presStyleLbl="node1" presStyleIdx="0" presStyleCnt="2" custLinFactNeighborX="904" custLinFactNeighborY="7661"/>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8F2372B5-E8D9-488A-AA86-E223EA8C4FFC}" type="pres">
      <dgm:prSet presAssocID="{EBADF308-3E8C-43C5-83E3-7DC94BF6CA51}" presName="iconSpace" presStyleCnt="0"/>
      <dgm:spPr/>
    </dgm:pt>
    <dgm:pt modelId="{5DC05B99-F662-4C2D-AC53-271BFD61654B}" type="pres">
      <dgm:prSet presAssocID="{EBADF308-3E8C-43C5-83E3-7DC94BF6CA51}" presName="parTx" presStyleLbl="revTx" presStyleIdx="0" presStyleCnt="4">
        <dgm:presLayoutVars>
          <dgm:chMax val="0"/>
          <dgm:chPref val="0"/>
        </dgm:presLayoutVars>
      </dgm:prSet>
      <dgm:spPr/>
    </dgm:pt>
    <dgm:pt modelId="{068B6904-74D4-49EC-9651-D7DB52FCD688}" type="pres">
      <dgm:prSet presAssocID="{EBADF308-3E8C-43C5-83E3-7DC94BF6CA51}" presName="txSpace" presStyleCnt="0"/>
      <dgm:spPr/>
    </dgm:pt>
    <dgm:pt modelId="{E959A68E-2088-49AF-9D5D-396DA35DB52C}" type="pres">
      <dgm:prSet presAssocID="{EBADF308-3E8C-43C5-83E3-7DC94BF6CA51}" presName="desTx" presStyleLbl="revTx" presStyleIdx="1" presStyleCnt="4">
        <dgm:presLayoutVars/>
      </dgm:prSet>
      <dgm:spPr/>
    </dgm:pt>
    <dgm:pt modelId="{4464AC00-BABD-4A90-90E6-F8799E8ACE22}" type="pres">
      <dgm:prSet presAssocID="{ABFE1E25-09B4-40BF-94DD-4E0FBB4FFFF3}" presName="sibTrans" presStyleCnt="0"/>
      <dgm:spPr/>
    </dgm:pt>
    <dgm:pt modelId="{D67BB530-2F5C-47DF-96FA-B0785692BEA1}" type="pres">
      <dgm:prSet presAssocID="{1796B52A-0D3A-4831-B81C-D4AD122ACB29}" presName="compNode" presStyleCnt="0"/>
      <dgm:spPr/>
    </dgm:pt>
    <dgm:pt modelId="{7E64F633-54B1-49E7-B113-3D3E95F7D1F6}" type="pres">
      <dgm:prSet presAssocID="{1796B52A-0D3A-4831-B81C-D4AD122ACB29}" presName="iconRect" presStyleLbl="node1" presStyleIdx="1" presStyleCnt="2" custLinFactNeighborY="7152"/>
      <dgm:spPr>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16000" b="-16000"/>
          </a:stretch>
        </a:blipFill>
        <a:ln>
          <a:noFill/>
        </a:ln>
      </dgm:spPr>
    </dgm:pt>
    <dgm:pt modelId="{9B4C18FC-4173-47CD-989E-37B31DF24BF2}" type="pres">
      <dgm:prSet presAssocID="{1796B52A-0D3A-4831-B81C-D4AD122ACB29}" presName="iconSpace" presStyleCnt="0"/>
      <dgm:spPr/>
    </dgm:pt>
    <dgm:pt modelId="{6000D690-829C-4842-AB55-0F9750EBC5E6}" type="pres">
      <dgm:prSet presAssocID="{1796B52A-0D3A-4831-B81C-D4AD122ACB29}" presName="parTx" presStyleLbl="revTx" presStyleIdx="2" presStyleCnt="4">
        <dgm:presLayoutVars>
          <dgm:chMax val="0"/>
          <dgm:chPref val="0"/>
        </dgm:presLayoutVars>
      </dgm:prSet>
      <dgm:spPr/>
    </dgm:pt>
    <dgm:pt modelId="{F0B12773-C199-48AD-ACB0-0E1E3B7D89E1}" type="pres">
      <dgm:prSet presAssocID="{1796B52A-0D3A-4831-B81C-D4AD122ACB29}" presName="txSpace" presStyleCnt="0"/>
      <dgm:spPr/>
    </dgm:pt>
    <dgm:pt modelId="{AAEBB083-375F-47DF-8F62-1056F2BC195D}" type="pres">
      <dgm:prSet presAssocID="{1796B52A-0D3A-4831-B81C-D4AD122ACB29}" presName="desTx" presStyleLbl="revTx" presStyleIdx="3" presStyleCnt="4">
        <dgm:presLayoutVars/>
      </dgm:prSet>
      <dgm:spPr/>
    </dgm:pt>
  </dgm:ptLst>
  <dgm:cxnLst>
    <dgm:cxn modelId="{83168912-BBC8-4221-9CE4-4D6EF9E699A5}" type="presOf" srcId="{68CD4777-AA67-455D-B926-6187132EA5D5}" destId="{7671880E-84A6-4B4D-89CD-65ECAA49146F}" srcOrd="0" destOrd="0" presId="urn:microsoft.com/office/officeart/2018/5/layout/CenteredIconLabelDescriptionList"/>
    <dgm:cxn modelId="{6C919C21-56D0-4A22-9BCC-50941A216A69}" type="presOf" srcId="{32918A16-ECCE-4CFA-8910-D6156E7A96E1}" destId="{E959A68E-2088-49AF-9D5D-396DA35DB52C}" srcOrd="0" destOrd="2" presId="urn:microsoft.com/office/officeart/2018/5/layout/CenteredIconLabelDescriptionList"/>
    <dgm:cxn modelId="{5A019C4A-0030-4CA5-B37F-717BC7292B12}" srcId="{EBADF308-3E8C-43C5-83E3-7DC94BF6CA51}" destId="{FE75989C-9ED7-4932-A0BE-A3DFA013616E}" srcOrd="3" destOrd="0" parTransId="{E2672BF8-76ED-4AD3-829B-9DAC9ED55B05}" sibTransId="{428DB5B1-4E91-4B57-BC05-543E4F2A67B9}"/>
    <dgm:cxn modelId="{FA2CFE70-C4E9-4D3A-A265-FAFF7C2F9AFB}" srcId="{68CD4777-AA67-455D-B926-6187132EA5D5}" destId="{1796B52A-0D3A-4831-B81C-D4AD122ACB29}" srcOrd="1" destOrd="0" parTransId="{A2723EEF-9724-44F5-BFC4-65EFF58C22A9}" sibTransId="{4FBA9CC0-BC95-4686-B39A-56EA4BFCE5DE}"/>
    <dgm:cxn modelId="{C7984075-9EE0-4BFD-85AC-0120C16CEB6C}" type="presOf" srcId="{1796B52A-0D3A-4831-B81C-D4AD122ACB29}" destId="{6000D690-829C-4842-AB55-0F9750EBC5E6}" srcOrd="0" destOrd="0" presId="urn:microsoft.com/office/officeart/2018/5/layout/CenteredIconLabelDescriptionList"/>
    <dgm:cxn modelId="{AC050E58-BF54-4ABB-8D09-5D38C8FE4231}" type="presOf" srcId="{A3EB9C13-C3F8-4302-9472-148D1155BB13}" destId="{AAEBB083-375F-47DF-8F62-1056F2BC195D}" srcOrd="0" destOrd="3" presId="urn:microsoft.com/office/officeart/2018/5/layout/CenteredIconLabelDescriptionList"/>
    <dgm:cxn modelId="{F21F2E7E-BA6F-49A9-A7CE-7F0784B0EB6A}" type="presOf" srcId="{9ACEDF78-54D9-46C6-B1A9-4C32C93891F6}" destId="{E959A68E-2088-49AF-9D5D-396DA35DB52C}" srcOrd="0" destOrd="4" presId="urn:microsoft.com/office/officeart/2018/5/layout/CenteredIconLabelDescriptionList"/>
    <dgm:cxn modelId="{178F6386-CF64-416E-9C58-773EC129018D}" srcId="{68CD4777-AA67-455D-B926-6187132EA5D5}" destId="{EBADF308-3E8C-43C5-83E3-7DC94BF6CA51}" srcOrd="0" destOrd="0" parTransId="{00A42D6E-7715-45E7-AEA3-E8E7D0A5C6A5}" sibTransId="{ABFE1E25-09B4-40BF-94DD-4E0FBB4FFFF3}"/>
    <dgm:cxn modelId="{E3EF858E-72E9-409A-B5BD-70F68D226B0F}" type="presOf" srcId="{EBADF308-3E8C-43C5-83E3-7DC94BF6CA51}" destId="{5DC05B99-F662-4C2D-AC53-271BFD61654B}" srcOrd="0" destOrd="0" presId="urn:microsoft.com/office/officeart/2018/5/layout/CenteredIconLabelDescriptionList"/>
    <dgm:cxn modelId="{2D212693-8E41-4864-A2FD-86EEE378D172}" type="presOf" srcId="{C9471340-ED37-4049-A8E2-7C6F4E19A811}" destId="{E959A68E-2088-49AF-9D5D-396DA35DB52C}" srcOrd="0" destOrd="1" presId="urn:microsoft.com/office/officeart/2018/5/layout/CenteredIconLabelDescriptionList"/>
    <dgm:cxn modelId="{AEB0889E-1410-4661-842B-190FB827498D}" srcId="{EBADF308-3E8C-43C5-83E3-7DC94BF6CA51}" destId="{32918A16-ECCE-4CFA-8910-D6156E7A96E1}" srcOrd="2" destOrd="0" parTransId="{9EC09CCF-CB70-498B-A911-81CE4DBD7173}" sibTransId="{30CF4076-8521-4485-BB65-519E7FECA22C}"/>
    <dgm:cxn modelId="{508543A2-5CE1-43DF-945F-5199888449C1}" srcId="{1796B52A-0D3A-4831-B81C-D4AD122ACB29}" destId="{72543C63-7043-49D0-93B5-F7B65C6D188B}" srcOrd="0" destOrd="0" parTransId="{82FF4357-B830-4A71-A06E-9552CAF45499}" sibTransId="{9D8F2112-2CDC-48A1-956D-CF36E8B55065}"/>
    <dgm:cxn modelId="{4C346CA5-BCF0-4B0F-AAFA-ED371B16E0F0}" srcId="{EBADF308-3E8C-43C5-83E3-7DC94BF6CA51}" destId="{B4F6981D-FC86-4218-97D5-50B885EA918F}" srcOrd="0" destOrd="0" parTransId="{F913DA86-C997-4D8E-BC1F-E59F5D0B71DD}" sibTransId="{578DD56C-A8D9-4FE7-9E36-C0C7D880D894}"/>
    <dgm:cxn modelId="{97237AAC-35C8-4EB1-8B7D-D35B1283088F}" type="presOf" srcId="{C5830A02-B8A1-42A6-BA76-5339FB229E2C}" destId="{AAEBB083-375F-47DF-8F62-1056F2BC195D}" srcOrd="0" destOrd="1" presId="urn:microsoft.com/office/officeart/2018/5/layout/CenteredIconLabelDescriptionList"/>
    <dgm:cxn modelId="{084D49AD-496A-4EB2-99CB-593CC1D5C8D8}" srcId="{1796B52A-0D3A-4831-B81C-D4AD122ACB29}" destId="{9320512C-85D4-4F06-A4B4-BAF5BA556617}" srcOrd="2" destOrd="0" parTransId="{67AAD1CD-6524-4797-9807-20C198F65403}" sibTransId="{EB40C815-7443-48EF-95C0-3306060428F7}"/>
    <dgm:cxn modelId="{AD8877AE-AC12-4A86-B027-DDC321CF185D}" srcId="{1796B52A-0D3A-4831-B81C-D4AD122ACB29}" destId="{A3EB9C13-C3F8-4302-9472-148D1155BB13}" srcOrd="3" destOrd="0" parTransId="{ECEDB0DE-F489-4B0F-95A5-6E15C3F5C904}" sibTransId="{DF746C01-8360-41EE-A37C-313282F77692}"/>
    <dgm:cxn modelId="{0473ECAF-E09F-49E4-94D3-86C5F4040BCE}" srcId="{EBADF308-3E8C-43C5-83E3-7DC94BF6CA51}" destId="{9ACEDF78-54D9-46C6-B1A9-4C32C93891F6}" srcOrd="4" destOrd="0" parTransId="{082802A5-83A7-439D-8912-5356EB490544}" sibTransId="{82CB105E-C6B6-4EA8-B9EF-4DFB938DA4FF}"/>
    <dgm:cxn modelId="{8B8185B9-F2B7-43B6-9FC0-8A898F0B76E3}" type="presOf" srcId="{9320512C-85D4-4F06-A4B4-BAF5BA556617}" destId="{AAEBB083-375F-47DF-8F62-1056F2BC195D}" srcOrd="0" destOrd="2" presId="urn:microsoft.com/office/officeart/2018/5/layout/CenteredIconLabelDescriptionList"/>
    <dgm:cxn modelId="{8444D5D2-3842-44D8-B3FD-8A936447733F}" type="presOf" srcId="{72543C63-7043-49D0-93B5-F7B65C6D188B}" destId="{AAEBB083-375F-47DF-8F62-1056F2BC195D}" srcOrd="0" destOrd="0" presId="urn:microsoft.com/office/officeart/2018/5/layout/CenteredIconLabelDescriptionList"/>
    <dgm:cxn modelId="{37F79AE5-7BAF-4672-AD25-001DCCBA6317}" type="presOf" srcId="{FE75989C-9ED7-4932-A0BE-A3DFA013616E}" destId="{E959A68E-2088-49AF-9D5D-396DA35DB52C}" srcOrd="0" destOrd="3" presId="urn:microsoft.com/office/officeart/2018/5/layout/CenteredIconLabelDescriptionList"/>
    <dgm:cxn modelId="{8E3B5CEE-04A4-4087-A7E4-029185927FE9}" srcId="{EBADF308-3E8C-43C5-83E3-7DC94BF6CA51}" destId="{C9471340-ED37-4049-A8E2-7C6F4E19A811}" srcOrd="1" destOrd="0" parTransId="{56D024E1-14B5-4ACF-93A3-95FAA6A8DC4F}" sibTransId="{0D51BA9F-26C9-4944-9030-2A64E0199F42}"/>
    <dgm:cxn modelId="{7F9A8FEE-DC44-4551-A891-F2552A1CC780}" srcId="{1796B52A-0D3A-4831-B81C-D4AD122ACB29}" destId="{C5830A02-B8A1-42A6-BA76-5339FB229E2C}" srcOrd="1" destOrd="0" parTransId="{989B6A03-6872-4CA3-B142-8D62479AC3F5}" sibTransId="{39B442A7-EE6D-4F4D-9B59-2BD46B791733}"/>
    <dgm:cxn modelId="{C08A91F8-9CB3-477B-920A-86605F9E15B5}" type="presOf" srcId="{B4F6981D-FC86-4218-97D5-50B885EA918F}" destId="{E959A68E-2088-49AF-9D5D-396DA35DB52C}" srcOrd="0" destOrd="0" presId="urn:microsoft.com/office/officeart/2018/5/layout/CenteredIconLabelDescriptionList"/>
    <dgm:cxn modelId="{E30B7E4D-E174-4385-9C9E-52922A648B1A}" type="presParOf" srcId="{7671880E-84A6-4B4D-89CD-65ECAA49146F}" destId="{A453EB98-0C6A-47E9-8053-29DD45DF1D8F}" srcOrd="0" destOrd="0" presId="urn:microsoft.com/office/officeart/2018/5/layout/CenteredIconLabelDescriptionList"/>
    <dgm:cxn modelId="{53701AC5-6C18-42C1-9E44-132DFCD2052A}" type="presParOf" srcId="{A453EB98-0C6A-47E9-8053-29DD45DF1D8F}" destId="{FC542816-B49A-442F-A1A1-5BBEF6FDF60D}" srcOrd="0" destOrd="0" presId="urn:microsoft.com/office/officeart/2018/5/layout/CenteredIconLabelDescriptionList"/>
    <dgm:cxn modelId="{7C0E42C8-A45D-465A-8861-2A16A0D3A5C0}" type="presParOf" srcId="{A453EB98-0C6A-47E9-8053-29DD45DF1D8F}" destId="{8F2372B5-E8D9-488A-AA86-E223EA8C4FFC}" srcOrd="1" destOrd="0" presId="urn:microsoft.com/office/officeart/2018/5/layout/CenteredIconLabelDescriptionList"/>
    <dgm:cxn modelId="{012EF89F-D173-46D9-9F3A-91F79F9E8DFA}" type="presParOf" srcId="{A453EB98-0C6A-47E9-8053-29DD45DF1D8F}" destId="{5DC05B99-F662-4C2D-AC53-271BFD61654B}" srcOrd="2" destOrd="0" presId="urn:microsoft.com/office/officeart/2018/5/layout/CenteredIconLabelDescriptionList"/>
    <dgm:cxn modelId="{292E2972-B576-43D7-8EDC-E19A198112DA}" type="presParOf" srcId="{A453EB98-0C6A-47E9-8053-29DD45DF1D8F}" destId="{068B6904-74D4-49EC-9651-D7DB52FCD688}" srcOrd="3" destOrd="0" presId="urn:microsoft.com/office/officeart/2018/5/layout/CenteredIconLabelDescriptionList"/>
    <dgm:cxn modelId="{138D2308-48D9-477F-A5BB-EB11BE75336E}" type="presParOf" srcId="{A453EB98-0C6A-47E9-8053-29DD45DF1D8F}" destId="{E959A68E-2088-49AF-9D5D-396DA35DB52C}" srcOrd="4" destOrd="0" presId="urn:microsoft.com/office/officeart/2018/5/layout/CenteredIconLabelDescriptionList"/>
    <dgm:cxn modelId="{8FB9544F-939A-4123-96B0-5E128872C292}" type="presParOf" srcId="{7671880E-84A6-4B4D-89CD-65ECAA49146F}" destId="{4464AC00-BABD-4A90-90E6-F8799E8ACE22}" srcOrd="1" destOrd="0" presId="urn:microsoft.com/office/officeart/2018/5/layout/CenteredIconLabelDescriptionList"/>
    <dgm:cxn modelId="{3DD18489-6201-41CC-BC98-7A659E2A3B77}" type="presParOf" srcId="{7671880E-84A6-4B4D-89CD-65ECAA49146F}" destId="{D67BB530-2F5C-47DF-96FA-B0785692BEA1}" srcOrd="2" destOrd="0" presId="urn:microsoft.com/office/officeart/2018/5/layout/CenteredIconLabelDescriptionList"/>
    <dgm:cxn modelId="{324D326E-1DE5-4103-AFD8-5CA44D7836BE}" type="presParOf" srcId="{D67BB530-2F5C-47DF-96FA-B0785692BEA1}" destId="{7E64F633-54B1-49E7-B113-3D3E95F7D1F6}" srcOrd="0" destOrd="0" presId="urn:microsoft.com/office/officeart/2018/5/layout/CenteredIconLabelDescriptionList"/>
    <dgm:cxn modelId="{A467101D-F752-4207-9FF8-35129C8226CB}" type="presParOf" srcId="{D67BB530-2F5C-47DF-96FA-B0785692BEA1}" destId="{9B4C18FC-4173-47CD-989E-37B31DF24BF2}" srcOrd="1" destOrd="0" presId="urn:microsoft.com/office/officeart/2018/5/layout/CenteredIconLabelDescriptionList"/>
    <dgm:cxn modelId="{7FAA1263-C1BD-40D0-9881-FD9B3E9DAEAA}" type="presParOf" srcId="{D67BB530-2F5C-47DF-96FA-B0785692BEA1}" destId="{6000D690-829C-4842-AB55-0F9750EBC5E6}" srcOrd="2" destOrd="0" presId="urn:microsoft.com/office/officeart/2018/5/layout/CenteredIconLabelDescriptionList"/>
    <dgm:cxn modelId="{8C008C04-B2B5-4E6A-A3DC-D6D3D5EEBFC7}" type="presParOf" srcId="{D67BB530-2F5C-47DF-96FA-B0785692BEA1}" destId="{F0B12773-C199-48AD-ACB0-0E1E3B7D89E1}" srcOrd="3" destOrd="0" presId="urn:microsoft.com/office/officeart/2018/5/layout/CenteredIconLabelDescriptionList"/>
    <dgm:cxn modelId="{84FA01F2-015D-497C-A3CC-98480DEDC53F}" type="presParOf" srcId="{D67BB530-2F5C-47DF-96FA-B0785692BEA1}" destId="{AAEBB083-375F-47DF-8F62-1056F2BC195D}"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13C0E0-E55A-46B7-9C3A-219E1F8BCB89}" type="doc">
      <dgm:prSet loTypeId="urn:microsoft.com/office/officeart/2018/5/layout/IconCircleLabelList" loCatId="icon" qsTypeId="urn:microsoft.com/office/officeart/2005/8/quickstyle/simple1" qsCatId="simple" csTypeId="urn:microsoft.com/office/officeart/2005/8/colors/colorful1" csCatId="colorful" phldr="1"/>
      <dgm:spPr/>
      <dgm:t>
        <a:bodyPr/>
        <a:lstStyle/>
        <a:p>
          <a:endParaRPr lang="en-US"/>
        </a:p>
      </dgm:t>
    </dgm:pt>
    <dgm:pt modelId="{5CD45A0B-65C8-4CD5-A671-64FF1A19B2F2}">
      <dgm:prSet custT="1"/>
      <dgm:spPr/>
      <dgm:t>
        <a:bodyPr/>
        <a:lstStyle/>
        <a:p>
          <a:pPr>
            <a:lnSpc>
              <a:spcPct val="100000"/>
            </a:lnSpc>
            <a:defRPr cap="all"/>
          </a:pPr>
          <a:r>
            <a:rPr lang="fr-FR" sz="1200"/>
            <a:t>Vous évitez un zéro ou l’annulation de votre devoir</a:t>
          </a:r>
          <a:endParaRPr lang="en-US" sz="1200"/>
        </a:p>
      </dgm:t>
    </dgm:pt>
    <dgm:pt modelId="{C804F51B-B1E5-4669-9A3D-2CBB059069BD}" type="parTrans" cxnId="{BFE66449-BDE7-4B26-9F5B-D26C2FC7291A}">
      <dgm:prSet/>
      <dgm:spPr/>
      <dgm:t>
        <a:bodyPr/>
        <a:lstStyle/>
        <a:p>
          <a:endParaRPr lang="en-US" sz="2800"/>
        </a:p>
      </dgm:t>
    </dgm:pt>
    <dgm:pt modelId="{3E222EC6-F6BE-4D41-BFF3-D7AAB3C32551}" type="sibTrans" cxnId="{BFE66449-BDE7-4B26-9F5B-D26C2FC7291A}">
      <dgm:prSet/>
      <dgm:spPr/>
      <dgm:t>
        <a:bodyPr/>
        <a:lstStyle/>
        <a:p>
          <a:endParaRPr lang="en-US"/>
        </a:p>
      </dgm:t>
    </dgm:pt>
    <dgm:pt modelId="{1883A389-EE86-4D05-8B01-F5849CF82B99}">
      <dgm:prSet custT="1"/>
      <dgm:spPr/>
      <dgm:t>
        <a:bodyPr/>
        <a:lstStyle/>
        <a:p>
          <a:pPr>
            <a:lnSpc>
              <a:spcPct val="100000"/>
            </a:lnSpc>
            <a:defRPr cap="all"/>
          </a:pPr>
          <a:r>
            <a:rPr lang="fr-FR" sz="1200"/>
            <a:t>Vos enseignants remarquent que vous faites preuve d’intégrité et cela contribue à recevoir de bonnes notes</a:t>
          </a:r>
          <a:endParaRPr lang="en-US" sz="1200"/>
        </a:p>
      </dgm:t>
    </dgm:pt>
    <dgm:pt modelId="{07C7EECE-A96F-4F0A-9561-92B51640CA68}" type="parTrans" cxnId="{64523F1E-F233-48CB-B72E-079DD6148AEF}">
      <dgm:prSet/>
      <dgm:spPr/>
      <dgm:t>
        <a:bodyPr/>
        <a:lstStyle/>
        <a:p>
          <a:endParaRPr lang="en-US" sz="2800"/>
        </a:p>
      </dgm:t>
    </dgm:pt>
    <dgm:pt modelId="{3804DD21-05D2-493E-84C4-399285BD4B79}" type="sibTrans" cxnId="{64523F1E-F233-48CB-B72E-079DD6148AEF}">
      <dgm:prSet/>
      <dgm:spPr/>
      <dgm:t>
        <a:bodyPr/>
        <a:lstStyle/>
        <a:p>
          <a:endParaRPr lang="en-US"/>
        </a:p>
      </dgm:t>
    </dgm:pt>
    <dgm:pt modelId="{6275965C-09DE-4544-B630-2F83ABF0EFE5}">
      <dgm:prSet/>
      <dgm:spPr/>
      <dgm:t>
        <a:bodyPr/>
        <a:lstStyle/>
        <a:p>
          <a:pPr>
            <a:lnSpc>
              <a:spcPct val="100000"/>
            </a:lnSpc>
            <a:defRPr cap="all"/>
          </a:pPr>
          <a:r>
            <a:rPr lang="fr-FR"/>
            <a:t>Vous obtenez des résultats dont vous êtes fiers, car vous les méritez</a:t>
          </a:r>
          <a:endParaRPr lang="en-US"/>
        </a:p>
      </dgm:t>
    </dgm:pt>
    <dgm:pt modelId="{BF7C730E-E3BD-4926-BC09-47A8F35B5A2F}" type="parTrans" cxnId="{3733412F-6843-4363-851E-60EEA25CEB97}">
      <dgm:prSet/>
      <dgm:spPr/>
      <dgm:t>
        <a:bodyPr/>
        <a:lstStyle/>
        <a:p>
          <a:endParaRPr lang="en-US" sz="2800"/>
        </a:p>
      </dgm:t>
    </dgm:pt>
    <dgm:pt modelId="{93113E8E-D792-45C1-849B-047B6A211377}" type="sibTrans" cxnId="{3733412F-6843-4363-851E-60EEA25CEB97}">
      <dgm:prSet/>
      <dgm:spPr/>
      <dgm:t>
        <a:bodyPr/>
        <a:lstStyle/>
        <a:p>
          <a:endParaRPr lang="en-US"/>
        </a:p>
      </dgm:t>
    </dgm:pt>
    <dgm:pt modelId="{90278935-9272-49FB-93EF-5114674E5601}">
      <dgm:prSet/>
      <dgm:spPr/>
      <dgm:t>
        <a:bodyPr/>
        <a:lstStyle/>
        <a:p>
          <a:pPr>
            <a:lnSpc>
              <a:spcPct val="100000"/>
            </a:lnSpc>
            <a:defRPr cap="all"/>
          </a:pPr>
          <a:r>
            <a:rPr lang="fr-FR"/>
            <a:t>Vous gagnez des compétences qui vous seront utiles dans votre vie personnelle et professionnelle</a:t>
          </a:r>
          <a:endParaRPr lang="en-US"/>
        </a:p>
      </dgm:t>
    </dgm:pt>
    <dgm:pt modelId="{81975468-6ACE-4C1A-A6CE-26387631CE6A}" type="parTrans" cxnId="{C28FFB8C-6302-4730-B659-F328D63D3CD0}">
      <dgm:prSet/>
      <dgm:spPr/>
      <dgm:t>
        <a:bodyPr/>
        <a:lstStyle/>
        <a:p>
          <a:endParaRPr lang="en-US" sz="2800"/>
        </a:p>
      </dgm:t>
    </dgm:pt>
    <dgm:pt modelId="{C3B5E79B-43B3-48C5-BF2D-3CDDE846F9FC}" type="sibTrans" cxnId="{C28FFB8C-6302-4730-B659-F328D63D3CD0}">
      <dgm:prSet/>
      <dgm:spPr/>
      <dgm:t>
        <a:bodyPr/>
        <a:lstStyle/>
        <a:p>
          <a:endParaRPr lang="en-US"/>
        </a:p>
      </dgm:t>
    </dgm:pt>
    <dgm:pt modelId="{5E112365-0D76-417E-BBB5-9025031D2555}">
      <dgm:prSet/>
      <dgm:spPr/>
      <dgm:t>
        <a:bodyPr/>
        <a:lstStyle/>
        <a:p>
          <a:pPr>
            <a:lnSpc>
              <a:spcPct val="100000"/>
            </a:lnSpc>
            <a:defRPr cap="all"/>
          </a:pPr>
          <a:r>
            <a:rPr lang="fr-FR"/>
            <a:t>Vous aidez à garantir la valeur des diplômes (dont le vôtre!)</a:t>
          </a:r>
          <a:endParaRPr lang="en-US"/>
        </a:p>
      </dgm:t>
    </dgm:pt>
    <dgm:pt modelId="{03886F76-7BED-4465-9746-6C1F9B7D924E}" type="parTrans" cxnId="{563DC247-B64E-49F2-815B-E3B2965B2079}">
      <dgm:prSet/>
      <dgm:spPr/>
      <dgm:t>
        <a:bodyPr/>
        <a:lstStyle/>
        <a:p>
          <a:endParaRPr lang="en-US" sz="2800"/>
        </a:p>
      </dgm:t>
    </dgm:pt>
    <dgm:pt modelId="{E56159C3-7D59-4037-A6DA-10195B80D54C}" type="sibTrans" cxnId="{563DC247-B64E-49F2-815B-E3B2965B2079}">
      <dgm:prSet/>
      <dgm:spPr/>
      <dgm:t>
        <a:bodyPr/>
        <a:lstStyle/>
        <a:p>
          <a:endParaRPr lang="en-US"/>
        </a:p>
      </dgm:t>
    </dgm:pt>
    <dgm:pt modelId="{879D840F-8615-444D-8164-11BFA3C8FC1B}" type="pres">
      <dgm:prSet presAssocID="{4013C0E0-E55A-46B7-9C3A-219E1F8BCB89}" presName="root" presStyleCnt="0">
        <dgm:presLayoutVars>
          <dgm:dir/>
          <dgm:resizeHandles val="exact"/>
        </dgm:presLayoutVars>
      </dgm:prSet>
      <dgm:spPr/>
    </dgm:pt>
    <dgm:pt modelId="{741EFB98-E90F-436B-9FFB-BB6A6556486A}" type="pres">
      <dgm:prSet presAssocID="{5CD45A0B-65C8-4CD5-A671-64FF1A19B2F2}" presName="compNode" presStyleCnt="0"/>
      <dgm:spPr/>
    </dgm:pt>
    <dgm:pt modelId="{FC04D38C-1D81-4A88-A4BC-33BB23D83705}" type="pres">
      <dgm:prSet presAssocID="{5CD45A0B-65C8-4CD5-A671-64FF1A19B2F2}" presName="iconBgRect" presStyleLbl="bgShp" presStyleIdx="0" presStyleCnt="5"/>
      <dgm:spPr/>
    </dgm:pt>
    <dgm:pt modelId="{67FC5A4F-714D-44C2-8E59-0955892C2BCA}" type="pres">
      <dgm:prSet presAssocID="{5CD45A0B-65C8-4CD5-A671-64FF1A19B2F2}" presName="iconRect" presStyleLbl="nod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Irritant"/>
        </a:ext>
      </dgm:extLst>
    </dgm:pt>
    <dgm:pt modelId="{DA3A64F4-46A1-4D26-81E6-B9559225A57B}" type="pres">
      <dgm:prSet presAssocID="{5CD45A0B-65C8-4CD5-A671-64FF1A19B2F2}" presName="spaceRect" presStyleCnt="0"/>
      <dgm:spPr/>
    </dgm:pt>
    <dgm:pt modelId="{BC328F47-EAF6-4FC1-B1E1-CBF38BB6038F}" type="pres">
      <dgm:prSet presAssocID="{5CD45A0B-65C8-4CD5-A671-64FF1A19B2F2}" presName="textRect" presStyleLbl="revTx" presStyleIdx="0" presStyleCnt="5">
        <dgm:presLayoutVars>
          <dgm:chMax val="1"/>
          <dgm:chPref val="1"/>
        </dgm:presLayoutVars>
      </dgm:prSet>
      <dgm:spPr/>
    </dgm:pt>
    <dgm:pt modelId="{FA43B918-ABB3-4AB0-9F1C-351112AF6D04}" type="pres">
      <dgm:prSet presAssocID="{3E222EC6-F6BE-4D41-BFF3-D7AAB3C32551}" presName="sibTrans" presStyleCnt="0"/>
      <dgm:spPr/>
    </dgm:pt>
    <dgm:pt modelId="{FBA4EA62-8E76-4C9F-A6DB-DE09E36ECF85}" type="pres">
      <dgm:prSet presAssocID="{1883A389-EE86-4D05-8B01-F5849CF82B99}" presName="compNode" presStyleCnt="0"/>
      <dgm:spPr/>
    </dgm:pt>
    <dgm:pt modelId="{A7A58A1A-19A4-4466-B3D7-2FD6AF473341}" type="pres">
      <dgm:prSet presAssocID="{1883A389-EE86-4D05-8B01-F5849CF82B99}" presName="iconBgRect" presStyleLbl="bgShp" presStyleIdx="1" presStyleCnt="5"/>
      <dgm:spPr/>
    </dgm:pt>
    <dgm:pt modelId="{D752A02F-5EAC-4194-AB6B-28F6EE01065A}" type="pres">
      <dgm:prSet presAssocID="{1883A389-EE86-4D05-8B01-F5849CF82B99}" presName="iconRect" presStyleLbl="nod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ible"/>
        </a:ext>
      </dgm:extLst>
    </dgm:pt>
    <dgm:pt modelId="{C355FD0B-F8F9-4B6B-83F9-379D037D3C9B}" type="pres">
      <dgm:prSet presAssocID="{1883A389-EE86-4D05-8B01-F5849CF82B99}" presName="spaceRect" presStyleCnt="0"/>
      <dgm:spPr/>
    </dgm:pt>
    <dgm:pt modelId="{EB953D64-02BF-4416-9011-45F108B7A8FC}" type="pres">
      <dgm:prSet presAssocID="{1883A389-EE86-4D05-8B01-F5849CF82B99}" presName="textRect" presStyleLbl="revTx" presStyleIdx="1" presStyleCnt="5">
        <dgm:presLayoutVars>
          <dgm:chMax val="1"/>
          <dgm:chPref val="1"/>
        </dgm:presLayoutVars>
      </dgm:prSet>
      <dgm:spPr/>
    </dgm:pt>
    <dgm:pt modelId="{CBE3F89A-2EC3-407A-A557-9FF51BC5360A}" type="pres">
      <dgm:prSet presAssocID="{3804DD21-05D2-493E-84C4-399285BD4B79}" presName="sibTrans" presStyleCnt="0"/>
      <dgm:spPr/>
    </dgm:pt>
    <dgm:pt modelId="{FEC01865-471B-4064-A6D4-39E0CD0A3FE1}" type="pres">
      <dgm:prSet presAssocID="{6275965C-09DE-4544-B630-2F83ABF0EFE5}" presName="compNode" presStyleCnt="0"/>
      <dgm:spPr/>
    </dgm:pt>
    <dgm:pt modelId="{905F9DBB-E3E1-413E-B332-48AF43D5A28F}" type="pres">
      <dgm:prSet presAssocID="{6275965C-09DE-4544-B630-2F83ABF0EFE5}" presName="iconBgRect" presStyleLbl="bgShp" presStyleIdx="2" presStyleCnt="5"/>
      <dgm:spPr/>
    </dgm:pt>
    <dgm:pt modelId="{7DCD1E13-3C57-4F15-B4EF-B87ECAC71AFC}" type="pres">
      <dgm:prSet presAssocID="{6275965C-09DE-4544-B630-2F83ABF0EFE5}" presName="iconRect" presStyleLbl="nod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eprechaun Hat"/>
        </a:ext>
      </dgm:extLst>
    </dgm:pt>
    <dgm:pt modelId="{D2430BF9-B833-48E6-8C7E-D2B5224B6541}" type="pres">
      <dgm:prSet presAssocID="{6275965C-09DE-4544-B630-2F83ABF0EFE5}" presName="spaceRect" presStyleCnt="0"/>
      <dgm:spPr/>
    </dgm:pt>
    <dgm:pt modelId="{ED216CFE-E735-4A38-BC40-D92D0B6631E7}" type="pres">
      <dgm:prSet presAssocID="{6275965C-09DE-4544-B630-2F83ABF0EFE5}" presName="textRect" presStyleLbl="revTx" presStyleIdx="2" presStyleCnt="5">
        <dgm:presLayoutVars>
          <dgm:chMax val="1"/>
          <dgm:chPref val="1"/>
        </dgm:presLayoutVars>
      </dgm:prSet>
      <dgm:spPr/>
    </dgm:pt>
    <dgm:pt modelId="{84F65A39-0F7B-4817-95B7-8A57B738B3A1}" type="pres">
      <dgm:prSet presAssocID="{93113E8E-D792-45C1-849B-047B6A211377}" presName="sibTrans" presStyleCnt="0"/>
      <dgm:spPr/>
    </dgm:pt>
    <dgm:pt modelId="{F9D2FFCC-6B36-4C68-97C8-DE6EA2DF6910}" type="pres">
      <dgm:prSet presAssocID="{90278935-9272-49FB-93EF-5114674E5601}" presName="compNode" presStyleCnt="0"/>
      <dgm:spPr/>
    </dgm:pt>
    <dgm:pt modelId="{C3C084A2-8DA4-453B-A32E-809D1942707A}" type="pres">
      <dgm:prSet presAssocID="{90278935-9272-49FB-93EF-5114674E5601}" presName="iconBgRect" presStyleLbl="bgShp" presStyleIdx="3" presStyleCnt="5"/>
      <dgm:spPr/>
    </dgm:pt>
    <dgm:pt modelId="{DAE4E074-9A4B-47A7-8655-A5C2EBD9C9C8}" type="pres">
      <dgm:prSet presAssocID="{90278935-9272-49FB-93EF-5114674E5601}" presName="iconRect" presStyleLbl="nod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Welder"/>
        </a:ext>
      </dgm:extLst>
    </dgm:pt>
    <dgm:pt modelId="{AAD9B06F-AA44-4E09-8697-E5F0425E099A}" type="pres">
      <dgm:prSet presAssocID="{90278935-9272-49FB-93EF-5114674E5601}" presName="spaceRect" presStyleCnt="0"/>
      <dgm:spPr/>
    </dgm:pt>
    <dgm:pt modelId="{6530DB1E-253B-40B2-AA1E-3E9BF7CC938E}" type="pres">
      <dgm:prSet presAssocID="{90278935-9272-49FB-93EF-5114674E5601}" presName="textRect" presStyleLbl="revTx" presStyleIdx="3" presStyleCnt="5">
        <dgm:presLayoutVars>
          <dgm:chMax val="1"/>
          <dgm:chPref val="1"/>
        </dgm:presLayoutVars>
      </dgm:prSet>
      <dgm:spPr/>
    </dgm:pt>
    <dgm:pt modelId="{F5987195-754C-485D-B064-706E2690CB49}" type="pres">
      <dgm:prSet presAssocID="{C3B5E79B-43B3-48C5-BF2D-3CDDE846F9FC}" presName="sibTrans" presStyleCnt="0"/>
      <dgm:spPr/>
    </dgm:pt>
    <dgm:pt modelId="{8ECD45C8-6E83-4FF8-A5F5-036A6086E10B}" type="pres">
      <dgm:prSet presAssocID="{5E112365-0D76-417E-BBB5-9025031D2555}" presName="compNode" presStyleCnt="0"/>
      <dgm:spPr/>
    </dgm:pt>
    <dgm:pt modelId="{DA91989C-6079-4CA6-B42D-F4C432CEC7D2}" type="pres">
      <dgm:prSet presAssocID="{5E112365-0D76-417E-BBB5-9025031D2555}" presName="iconBgRect" presStyleLbl="bgShp" presStyleIdx="4" presStyleCnt="5"/>
      <dgm:spPr/>
    </dgm:pt>
    <dgm:pt modelId="{FFB37D9A-918C-44B7-9CC1-F3AA7597AD5A}" type="pres">
      <dgm:prSet presAssocID="{5E112365-0D76-417E-BBB5-9025031D2555}" presName="iconRect" presStyleLbl="nod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iplôme"/>
        </a:ext>
      </dgm:extLst>
    </dgm:pt>
    <dgm:pt modelId="{C28E7443-715E-4E49-B597-8B4DDCF28E37}" type="pres">
      <dgm:prSet presAssocID="{5E112365-0D76-417E-BBB5-9025031D2555}" presName="spaceRect" presStyleCnt="0"/>
      <dgm:spPr/>
    </dgm:pt>
    <dgm:pt modelId="{0508F2B8-E152-4F41-8091-643DAFA7416C}" type="pres">
      <dgm:prSet presAssocID="{5E112365-0D76-417E-BBB5-9025031D2555}" presName="textRect" presStyleLbl="revTx" presStyleIdx="4" presStyleCnt="5">
        <dgm:presLayoutVars>
          <dgm:chMax val="1"/>
          <dgm:chPref val="1"/>
        </dgm:presLayoutVars>
      </dgm:prSet>
      <dgm:spPr/>
    </dgm:pt>
  </dgm:ptLst>
  <dgm:cxnLst>
    <dgm:cxn modelId="{64523F1E-F233-48CB-B72E-079DD6148AEF}" srcId="{4013C0E0-E55A-46B7-9C3A-219E1F8BCB89}" destId="{1883A389-EE86-4D05-8B01-F5849CF82B99}" srcOrd="1" destOrd="0" parTransId="{07C7EECE-A96F-4F0A-9561-92B51640CA68}" sibTransId="{3804DD21-05D2-493E-84C4-399285BD4B79}"/>
    <dgm:cxn modelId="{65B46F21-F0C8-4832-A5D9-D0F6024B85A3}" type="presOf" srcId="{5CD45A0B-65C8-4CD5-A671-64FF1A19B2F2}" destId="{BC328F47-EAF6-4FC1-B1E1-CBF38BB6038F}" srcOrd="0" destOrd="0" presId="urn:microsoft.com/office/officeart/2018/5/layout/IconCircleLabelList"/>
    <dgm:cxn modelId="{3733412F-6843-4363-851E-60EEA25CEB97}" srcId="{4013C0E0-E55A-46B7-9C3A-219E1F8BCB89}" destId="{6275965C-09DE-4544-B630-2F83ABF0EFE5}" srcOrd="2" destOrd="0" parTransId="{BF7C730E-E3BD-4926-BC09-47A8F35B5A2F}" sibTransId="{93113E8E-D792-45C1-849B-047B6A211377}"/>
    <dgm:cxn modelId="{563DC247-B64E-49F2-815B-E3B2965B2079}" srcId="{4013C0E0-E55A-46B7-9C3A-219E1F8BCB89}" destId="{5E112365-0D76-417E-BBB5-9025031D2555}" srcOrd="4" destOrd="0" parTransId="{03886F76-7BED-4465-9746-6C1F9B7D924E}" sibTransId="{E56159C3-7D59-4037-A6DA-10195B80D54C}"/>
    <dgm:cxn modelId="{BFE66449-BDE7-4B26-9F5B-D26C2FC7291A}" srcId="{4013C0E0-E55A-46B7-9C3A-219E1F8BCB89}" destId="{5CD45A0B-65C8-4CD5-A671-64FF1A19B2F2}" srcOrd="0" destOrd="0" parTransId="{C804F51B-B1E5-4669-9A3D-2CBB059069BD}" sibTransId="{3E222EC6-F6BE-4D41-BFF3-D7AAB3C32551}"/>
    <dgm:cxn modelId="{1004E873-53E0-4B20-A478-40499D9D892F}" type="presOf" srcId="{1883A389-EE86-4D05-8B01-F5849CF82B99}" destId="{EB953D64-02BF-4416-9011-45F108B7A8FC}" srcOrd="0" destOrd="0" presId="urn:microsoft.com/office/officeart/2018/5/layout/IconCircleLabelList"/>
    <dgm:cxn modelId="{EDB88654-012A-4D5F-9031-B2F6F6A56230}" type="presOf" srcId="{5E112365-0D76-417E-BBB5-9025031D2555}" destId="{0508F2B8-E152-4F41-8091-643DAFA7416C}" srcOrd="0" destOrd="0" presId="urn:microsoft.com/office/officeart/2018/5/layout/IconCircleLabelList"/>
    <dgm:cxn modelId="{C28FFB8C-6302-4730-B659-F328D63D3CD0}" srcId="{4013C0E0-E55A-46B7-9C3A-219E1F8BCB89}" destId="{90278935-9272-49FB-93EF-5114674E5601}" srcOrd="3" destOrd="0" parTransId="{81975468-6ACE-4C1A-A6CE-26387631CE6A}" sibTransId="{C3B5E79B-43B3-48C5-BF2D-3CDDE846F9FC}"/>
    <dgm:cxn modelId="{CCF61A92-9A20-421C-9E70-6F285E36C235}" type="presOf" srcId="{6275965C-09DE-4544-B630-2F83ABF0EFE5}" destId="{ED216CFE-E735-4A38-BC40-D92D0B6631E7}" srcOrd="0" destOrd="0" presId="urn:microsoft.com/office/officeart/2018/5/layout/IconCircleLabelList"/>
    <dgm:cxn modelId="{55A52292-6F4F-4A41-B71B-6F12C7BA7CCF}" type="presOf" srcId="{90278935-9272-49FB-93EF-5114674E5601}" destId="{6530DB1E-253B-40B2-AA1E-3E9BF7CC938E}" srcOrd="0" destOrd="0" presId="urn:microsoft.com/office/officeart/2018/5/layout/IconCircleLabelList"/>
    <dgm:cxn modelId="{041C739A-A5D0-42AD-B846-9439FC037BA1}" type="presOf" srcId="{4013C0E0-E55A-46B7-9C3A-219E1F8BCB89}" destId="{879D840F-8615-444D-8164-11BFA3C8FC1B}" srcOrd="0" destOrd="0" presId="urn:microsoft.com/office/officeart/2018/5/layout/IconCircleLabelList"/>
    <dgm:cxn modelId="{932F182A-1390-4D10-ADCC-58436D564F72}" type="presParOf" srcId="{879D840F-8615-444D-8164-11BFA3C8FC1B}" destId="{741EFB98-E90F-436B-9FFB-BB6A6556486A}" srcOrd="0" destOrd="0" presId="urn:microsoft.com/office/officeart/2018/5/layout/IconCircleLabelList"/>
    <dgm:cxn modelId="{76FA8B98-835E-4A10-8D55-9A665847E688}" type="presParOf" srcId="{741EFB98-E90F-436B-9FFB-BB6A6556486A}" destId="{FC04D38C-1D81-4A88-A4BC-33BB23D83705}" srcOrd="0" destOrd="0" presId="urn:microsoft.com/office/officeart/2018/5/layout/IconCircleLabelList"/>
    <dgm:cxn modelId="{72FB5E36-BE47-4695-97BC-D900CF1E611B}" type="presParOf" srcId="{741EFB98-E90F-436B-9FFB-BB6A6556486A}" destId="{67FC5A4F-714D-44C2-8E59-0955892C2BCA}" srcOrd="1" destOrd="0" presId="urn:microsoft.com/office/officeart/2018/5/layout/IconCircleLabelList"/>
    <dgm:cxn modelId="{3B8AD41E-0059-41D3-8D59-AA6D5CFFFD4B}" type="presParOf" srcId="{741EFB98-E90F-436B-9FFB-BB6A6556486A}" destId="{DA3A64F4-46A1-4D26-81E6-B9559225A57B}" srcOrd="2" destOrd="0" presId="urn:microsoft.com/office/officeart/2018/5/layout/IconCircleLabelList"/>
    <dgm:cxn modelId="{9C2E4077-AB90-4AC5-8B83-9781F533F70D}" type="presParOf" srcId="{741EFB98-E90F-436B-9FFB-BB6A6556486A}" destId="{BC328F47-EAF6-4FC1-B1E1-CBF38BB6038F}" srcOrd="3" destOrd="0" presId="urn:microsoft.com/office/officeart/2018/5/layout/IconCircleLabelList"/>
    <dgm:cxn modelId="{03DB7B69-1AFC-40A7-866D-588EEE0A1BEF}" type="presParOf" srcId="{879D840F-8615-444D-8164-11BFA3C8FC1B}" destId="{FA43B918-ABB3-4AB0-9F1C-351112AF6D04}" srcOrd="1" destOrd="0" presId="urn:microsoft.com/office/officeart/2018/5/layout/IconCircleLabelList"/>
    <dgm:cxn modelId="{ACFE052E-CF1B-4B0E-AEA7-6AA7920F7316}" type="presParOf" srcId="{879D840F-8615-444D-8164-11BFA3C8FC1B}" destId="{FBA4EA62-8E76-4C9F-A6DB-DE09E36ECF85}" srcOrd="2" destOrd="0" presId="urn:microsoft.com/office/officeart/2018/5/layout/IconCircleLabelList"/>
    <dgm:cxn modelId="{1CA989E5-2BD4-427D-AA66-603A0EA9E5D2}" type="presParOf" srcId="{FBA4EA62-8E76-4C9F-A6DB-DE09E36ECF85}" destId="{A7A58A1A-19A4-4466-B3D7-2FD6AF473341}" srcOrd="0" destOrd="0" presId="urn:microsoft.com/office/officeart/2018/5/layout/IconCircleLabelList"/>
    <dgm:cxn modelId="{79DB53DE-F2F9-49F8-B850-34A41A02FB89}" type="presParOf" srcId="{FBA4EA62-8E76-4C9F-A6DB-DE09E36ECF85}" destId="{D752A02F-5EAC-4194-AB6B-28F6EE01065A}" srcOrd="1" destOrd="0" presId="urn:microsoft.com/office/officeart/2018/5/layout/IconCircleLabelList"/>
    <dgm:cxn modelId="{17C1D61E-C2A0-47F9-8473-2DE57D26D4EF}" type="presParOf" srcId="{FBA4EA62-8E76-4C9F-A6DB-DE09E36ECF85}" destId="{C355FD0B-F8F9-4B6B-83F9-379D037D3C9B}" srcOrd="2" destOrd="0" presId="urn:microsoft.com/office/officeart/2018/5/layout/IconCircleLabelList"/>
    <dgm:cxn modelId="{6D70E6F5-C067-4E1A-A793-1F3703BE1555}" type="presParOf" srcId="{FBA4EA62-8E76-4C9F-A6DB-DE09E36ECF85}" destId="{EB953D64-02BF-4416-9011-45F108B7A8FC}" srcOrd="3" destOrd="0" presId="urn:microsoft.com/office/officeart/2018/5/layout/IconCircleLabelList"/>
    <dgm:cxn modelId="{7E52C9D7-1A14-49AC-A9ED-95F6D747F690}" type="presParOf" srcId="{879D840F-8615-444D-8164-11BFA3C8FC1B}" destId="{CBE3F89A-2EC3-407A-A557-9FF51BC5360A}" srcOrd="3" destOrd="0" presId="urn:microsoft.com/office/officeart/2018/5/layout/IconCircleLabelList"/>
    <dgm:cxn modelId="{339BAC44-3A6F-4B53-B93B-3E5E5055191D}" type="presParOf" srcId="{879D840F-8615-444D-8164-11BFA3C8FC1B}" destId="{FEC01865-471B-4064-A6D4-39E0CD0A3FE1}" srcOrd="4" destOrd="0" presId="urn:microsoft.com/office/officeart/2018/5/layout/IconCircleLabelList"/>
    <dgm:cxn modelId="{E951CA7E-190F-4059-9382-C0F970F405E7}" type="presParOf" srcId="{FEC01865-471B-4064-A6D4-39E0CD0A3FE1}" destId="{905F9DBB-E3E1-413E-B332-48AF43D5A28F}" srcOrd="0" destOrd="0" presId="urn:microsoft.com/office/officeart/2018/5/layout/IconCircleLabelList"/>
    <dgm:cxn modelId="{06EFB944-C1B6-47AD-A216-7CA8D3B03A9E}" type="presParOf" srcId="{FEC01865-471B-4064-A6D4-39E0CD0A3FE1}" destId="{7DCD1E13-3C57-4F15-B4EF-B87ECAC71AFC}" srcOrd="1" destOrd="0" presId="urn:microsoft.com/office/officeart/2018/5/layout/IconCircleLabelList"/>
    <dgm:cxn modelId="{9386B565-E092-4178-B3C0-5359DB1F0D38}" type="presParOf" srcId="{FEC01865-471B-4064-A6D4-39E0CD0A3FE1}" destId="{D2430BF9-B833-48E6-8C7E-D2B5224B6541}" srcOrd="2" destOrd="0" presId="urn:microsoft.com/office/officeart/2018/5/layout/IconCircleLabelList"/>
    <dgm:cxn modelId="{D5D7C9A6-DAAC-4FE5-9E39-7B4EC3CBEDE2}" type="presParOf" srcId="{FEC01865-471B-4064-A6D4-39E0CD0A3FE1}" destId="{ED216CFE-E735-4A38-BC40-D92D0B6631E7}" srcOrd="3" destOrd="0" presId="urn:microsoft.com/office/officeart/2018/5/layout/IconCircleLabelList"/>
    <dgm:cxn modelId="{035ED077-D187-48E0-ACB9-E97741CA6AE3}" type="presParOf" srcId="{879D840F-8615-444D-8164-11BFA3C8FC1B}" destId="{84F65A39-0F7B-4817-95B7-8A57B738B3A1}" srcOrd="5" destOrd="0" presId="urn:microsoft.com/office/officeart/2018/5/layout/IconCircleLabelList"/>
    <dgm:cxn modelId="{15E2ABB6-43EA-4196-9672-1565A055994F}" type="presParOf" srcId="{879D840F-8615-444D-8164-11BFA3C8FC1B}" destId="{F9D2FFCC-6B36-4C68-97C8-DE6EA2DF6910}" srcOrd="6" destOrd="0" presId="urn:microsoft.com/office/officeart/2018/5/layout/IconCircleLabelList"/>
    <dgm:cxn modelId="{EECFBCA4-8A2E-4F44-AF58-D12404A58BBB}" type="presParOf" srcId="{F9D2FFCC-6B36-4C68-97C8-DE6EA2DF6910}" destId="{C3C084A2-8DA4-453B-A32E-809D1942707A}" srcOrd="0" destOrd="0" presId="urn:microsoft.com/office/officeart/2018/5/layout/IconCircleLabelList"/>
    <dgm:cxn modelId="{FC154150-373E-47A0-9D52-3738AA4475B5}" type="presParOf" srcId="{F9D2FFCC-6B36-4C68-97C8-DE6EA2DF6910}" destId="{DAE4E074-9A4B-47A7-8655-A5C2EBD9C9C8}" srcOrd="1" destOrd="0" presId="urn:microsoft.com/office/officeart/2018/5/layout/IconCircleLabelList"/>
    <dgm:cxn modelId="{B7C0C27E-2D7B-44F9-85D0-30FF67DBE8C2}" type="presParOf" srcId="{F9D2FFCC-6B36-4C68-97C8-DE6EA2DF6910}" destId="{AAD9B06F-AA44-4E09-8697-E5F0425E099A}" srcOrd="2" destOrd="0" presId="urn:microsoft.com/office/officeart/2018/5/layout/IconCircleLabelList"/>
    <dgm:cxn modelId="{78C4C762-12C0-49F9-B2C9-A0B07EE94778}" type="presParOf" srcId="{F9D2FFCC-6B36-4C68-97C8-DE6EA2DF6910}" destId="{6530DB1E-253B-40B2-AA1E-3E9BF7CC938E}" srcOrd="3" destOrd="0" presId="urn:microsoft.com/office/officeart/2018/5/layout/IconCircleLabelList"/>
    <dgm:cxn modelId="{E49AA36A-3951-47D0-A05B-5C1BCE93E2CA}" type="presParOf" srcId="{879D840F-8615-444D-8164-11BFA3C8FC1B}" destId="{F5987195-754C-485D-B064-706E2690CB49}" srcOrd="7" destOrd="0" presId="urn:microsoft.com/office/officeart/2018/5/layout/IconCircleLabelList"/>
    <dgm:cxn modelId="{56E02E9A-3C3C-4017-99C6-6775AA66A68B}" type="presParOf" srcId="{879D840F-8615-444D-8164-11BFA3C8FC1B}" destId="{8ECD45C8-6E83-4FF8-A5F5-036A6086E10B}" srcOrd="8" destOrd="0" presId="urn:microsoft.com/office/officeart/2018/5/layout/IconCircleLabelList"/>
    <dgm:cxn modelId="{12A48EA6-D975-4C86-99EF-799227E658FE}" type="presParOf" srcId="{8ECD45C8-6E83-4FF8-A5F5-036A6086E10B}" destId="{DA91989C-6079-4CA6-B42D-F4C432CEC7D2}" srcOrd="0" destOrd="0" presId="urn:microsoft.com/office/officeart/2018/5/layout/IconCircleLabelList"/>
    <dgm:cxn modelId="{B3206051-6F28-4A3D-A2F2-BC9EF79F095B}" type="presParOf" srcId="{8ECD45C8-6E83-4FF8-A5F5-036A6086E10B}" destId="{FFB37D9A-918C-44B7-9CC1-F3AA7597AD5A}" srcOrd="1" destOrd="0" presId="urn:microsoft.com/office/officeart/2018/5/layout/IconCircleLabelList"/>
    <dgm:cxn modelId="{B9179440-ADC2-4D15-A9AB-040BE9BB4AD6}" type="presParOf" srcId="{8ECD45C8-6E83-4FF8-A5F5-036A6086E10B}" destId="{C28E7443-715E-4E49-B597-8B4DDCF28E37}" srcOrd="2" destOrd="0" presId="urn:microsoft.com/office/officeart/2018/5/layout/IconCircleLabelList"/>
    <dgm:cxn modelId="{19786D1E-5FC2-4D29-90B4-24FE587E7A53}" type="presParOf" srcId="{8ECD45C8-6E83-4FF8-A5F5-036A6086E10B}" destId="{0508F2B8-E152-4F41-8091-643DAFA7416C}"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F4D70B6-8E05-4F6D-BB50-874BC8B26492}"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17DBAF8-C0F5-400E-BE83-50273D3EE168}">
      <dgm:prSet/>
      <dgm:spPr/>
      <dgm:t>
        <a:bodyPr/>
        <a:lstStyle/>
        <a:p>
          <a:pPr>
            <a:lnSpc>
              <a:spcPct val="100000"/>
            </a:lnSpc>
          </a:pPr>
          <a:r>
            <a:rPr lang="fr-FR"/>
            <a:t>Au collégial, vous apprenez à développer votre pensée, à analyser de l’information, à exprimer vos idées, à argumenter... Pour y arriver, il est normal, même nécessaire,</a:t>
          </a:r>
          <a:r>
            <a:rPr lang="fr-FR" b="1"/>
            <a:t> </a:t>
          </a:r>
          <a:r>
            <a:rPr lang="fr-FR"/>
            <a:t>de vous appuyer sur ce que d’autres ont dit, écrit ou produit avant vous. </a:t>
          </a:r>
          <a:endParaRPr lang="en-US"/>
        </a:p>
      </dgm:t>
    </dgm:pt>
    <dgm:pt modelId="{109225BE-E2D3-4DB9-8CF1-978E035707D2}" type="parTrans" cxnId="{CBE926D2-25AD-410D-A0DD-EDAEA2A83C2B}">
      <dgm:prSet/>
      <dgm:spPr/>
      <dgm:t>
        <a:bodyPr/>
        <a:lstStyle/>
        <a:p>
          <a:endParaRPr lang="en-US"/>
        </a:p>
      </dgm:t>
    </dgm:pt>
    <dgm:pt modelId="{4F50C9A6-0BB0-42E6-B12D-C21BDB7ADA59}" type="sibTrans" cxnId="{CBE926D2-25AD-410D-A0DD-EDAEA2A83C2B}">
      <dgm:prSet/>
      <dgm:spPr/>
      <dgm:t>
        <a:bodyPr/>
        <a:lstStyle/>
        <a:p>
          <a:pPr>
            <a:lnSpc>
              <a:spcPct val="100000"/>
            </a:lnSpc>
          </a:pPr>
          <a:endParaRPr lang="en-US"/>
        </a:p>
      </dgm:t>
    </dgm:pt>
    <dgm:pt modelId="{E87D46A2-89E7-4964-937A-41FF236C8F4B}">
      <dgm:prSet/>
      <dgm:spPr/>
      <dgm:t>
        <a:bodyPr/>
        <a:lstStyle/>
        <a:p>
          <a:pPr>
            <a:lnSpc>
              <a:spcPct val="100000"/>
            </a:lnSpc>
          </a:pPr>
          <a:r>
            <a:rPr lang="fr-FR"/>
            <a:t>Vos enseignants s'attendent à ce que vos travaux se basent et s’inspirent de sources existantes </a:t>
          </a:r>
          <a:r>
            <a:rPr lang="fr-FR" b="1"/>
            <a:t>que vous citerez</a:t>
          </a:r>
          <a:r>
            <a:rPr lang="fr-FR"/>
            <a:t>, tout en respectant les consignes qu’ils ont données. N’oubliez pas d’inclure votre propre analyse quand votre enseignant le demande: ceci lui montrera ce que vous avez compris.</a:t>
          </a:r>
          <a:endParaRPr lang="en-US"/>
        </a:p>
      </dgm:t>
    </dgm:pt>
    <dgm:pt modelId="{9E3BC790-63CA-4B72-84F3-342BC3B78053}" type="parTrans" cxnId="{A04944FB-5C9C-48F9-BE65-5917045DEDEC}">
      <dgm:prSet/>
      <dgm:spPr/>
      <dgm:t>
        <a:bodyPr/>
        <a:lstStyle/>
        <a:p>
          <a:endParaRPr lang="en-US"/>
        </a:p>
      </dgm:t>
    </dgm:pt>
    <dgm:pt modelId="{CD2F4185-C945-4E0B-B37B-39620D200037}" type="sibTrans" cxnId="{A04944FB-5C9C-48F9-BE65-5917045DEDEC}">
      <dgm:prSet/>
      <dgm:spPr/>
      <dgm:t>
        <a:bodyPr/>
        <a:lstStyle/>
        <a:p>
          <a:pPr>
            <a:lnSpc>
              <a:spcPct val="100000"/>
            </a:lnSpc>
          </a:pPr>
          <a:endParaRPr lang="en-US"/>
        </a:p>
      </dgm:t>
    </dgm:pt>
    <dgm:pt modelId="{AEFAFD28-E615-4346-A3D9-0384596AEE65}">
      <dgm:prSet/>
      <dgm:spPr/>
      <dgm:t>
        <a:bodyPr/>
        <a:lstStyle/>
        <a:p>
          <a:pPr>
            <a:lnSpc>
              <a:spcPct val="100000"/>
            </a:lnSpc>
          </a:pPr>
          <a:r>
            <a:rPr lang="fr-FR"/>
            <a:t>Si les consignes d’un travail ne vous semblent pas claires, n’hésitez pas à consulter votre enseignant pour plus de précision.</a:t>
          </a:r>
          <a:endParaRPr lang="en-US"/>
        </a:p>
      </dgm:t>
    </dgm:pt>
    <dgm:pt modelId="{650F3D01-940B-42E6-9E74-A05603FDE8FA}" type="parTrans" cxnId="{B1D746F9-F04B-4D68-88F8-DF79571E5BA8}">
      <dgm:prSet/>
      <dgm:spPr/>
      <dgm:t>
        <a:bodyPr/>
        <a:lstStyle/>
        <a:p>
          <a:endParaRPr lang="en-US"/>
        </a:p>
      </dgm:t>
    </dgm:pt>
    <dgm:pt modelId="{51A795B2-F664-478E-9B44-BC52F54434DD}" type="sibTrans" cxnId="{B1D746F9-F04B-4D68-88F8-DF79571E5BA8}">
      <dgm:prSet/>
      <dgm:spPr/>
      <dgm:t>
        <a:bodyPr/>
        <a:lstStyle/>
        <a:p>
          <a:endParaRPr lang="en-US"/>
        </a:p>
      </dgm:t>
    </dgm:pt>
    <dgm:pt modelId="{244AB248-F3B4-4068-A9DD-FA632ACB3461}" type="pres">
      <dgm:prSet presAssocID="{2F4D70B6-8E05-4F6D-BB50-874BC8B26492}" presName="Name0" presStyleCnt="0">
        <dgm:presLayoutVars>
          <dgm:dir/>
          <dgm:animLvl val="lvl"/>
          <dgm:resizeHandles val="exact"/>
        </dgm:presLayoutVars>
      </dgm:prSet>
      <dgm:spPr/>
    </dgm:pt>
    <dgm:pt modelId="{33C17EC1-C660-489F-A01E-66DE3F93EF4B}" type="pres">
      <dgm:prSet presAssocID="{AEFAFD28-E615-4346-A3D9-0384596AEE65}" presName="boxAndChildren" presStyleCnt="0"/>
      <dgm:spPr/>
    </dgm:pt>
    <dgm:pt modelId="{17A60112-2B38-4FD2-8311-14E2C42A3B5A}" type="pres">
      <dgm:prSet presAssocID="{AEFAFD28-E615-4346-A3D9-0384596AEE65}" presName="parentTextBox" presStyleLbl="node1" presStyleIdx="0" presStyleCnt="3"/>
      <dgm:spPr/>
    </dgm:pt>
    <dgm:pt modelId="{6536A2CD-B025-4675-AC1A-AF81F83F4BB7}" type="pres">
      <dgm:prSet presAssocID="{CD2F4185-C945-4E0B-B37B-39620D200037}" presName="sp" presStyleCnt="0"/>
      <dgm:spPr/>
    </dgm:pt>
    <dgm:pt modelId="{1AA949D8-1985-4F78-B013-CC2B93297898}" type="pres">
      <dgm:prSet presAssocID="{E87D46A2-89E7-4964-937A-41FF236C8F4B}" presName="arrowAndChildren" presStyleCnt="0"/>
      <dgm:spPr/>
    </dgm:pt>
    <dgm:pt modelId="{0C53A1C3-83D9-42FA-A943-68A17C4DE36D}" type="pres">
      <dgm:prSet presAssocID="{E87D46A2-89E7-4964-937A-41FF236C8F4B}" presName="parentTextArrow" presStyleLbl="node1" presStyleIdx="1" presStyleCnt="3"/>
      <dgm:spPr/>
    </dgm:pt>
    <dgm:pt modelId="{947E0088-D99F-4CFD-88D4-AF2C3EDD544A}" type="pres">
      <dgm:prSet presAssocID="{4F50C9A6-0BB0-42E6-B12D-C21BDB7ADA59}" presName="sp" presStyleCnt="0"/>
      <dgm:spPr/>
    </dgm:pt>
    <dgm:pt modelId="{55E8A013-CCBA-426A-B27F-BE447EAF2DDD}" type="pres">
      <dgm:prSet presAssocID="{F17DBAF8-C0F5-400E-BE83-50273D3EE168}" presName="arrowAndChildren" presStyleCnt="0"/>
      <dgm:spPr/>
    </dgm:pt>
    <dgm:pt modelId="{520B4A0D-EBF1-4706-8141-56782D32E1F0}" type="pres">
      <dgm:prSet presAssocID="{F17DBAF8-C0F5-400E-BE83-50273D3EE168}" presName="parentTextArrow" presStyleLbl="node1" presStyleIdx="2" presStyleCnt="3"/>
      <dgm:spPr/>
    </dgm:pt>
  </dgm:ptLst>
  <dgm:cxnLst>
    <dgm:cxn modelId="{CF57212B-2100-475F-B2FC-B0F818B9DECD}" type="presOf" srcId="{E87D46A2-89E7-4964-937A-41FF236C8F4B}" destId="{0C53A1C3-83D9-42FA-A943-68A17C4DE36D}" srcOrd="0" destOrd="0" presId="urn:microsoft.com/office/officeart/2005/8/layout/process4"/>
    <dgm:cxn modelId="{744E0076-6057-4EF3-953E-D2250325C50F}" type="presOf" srcId="{AEFAFD28-E615-4346-A3D9-0384596AEE65}" destId="{17A60112-2B38-4FD2-8311-14E2C42A3B5A}" srcOrd="0" destOrd="0" presId="urn:microsoft.com/office/officeart/2005/8/layout/process4"/>
    <dgm:cxn modelId="{FA365879-A999-4D11-99AE-2C8BF47DC2C2}" type="presOf" srcId="{2F4D70B6-8E05-4F6D-BB50-874BC8B26492}" destId="{244AB248-F3B4-4068-A9DD-FA632ACB3461}" srcOrd="0" destOrd="0" presId="urn:microsoft.com/office/officeart/2005/8/layout/process4"/>
    <dgm:cxn modelId="{5FD54D88-B78C-43BD-8FE5-434CB1968B70}" type="presOf" srcId="{F17DBAF8-C0F5-400E-BE83-50273D3EE168}" destId="{520B4A0D-EBF1-4706-8141-56782D32E1F0}" srcOrd="0" destOrd="0" presId="urn:microsoft.com/office/officeart/2005/8/layout/process4"/>
    <dgm:cxn modelId="{CBE926D2-25AD-410D-A0DD-EDAEA2A83C2B}" srcId="{2F4D70B6-8E05-4F6D-BB50-874BC8B26492}" destId="{F17DBAF8-C0F5-400E-BE83-50273D3EE168}" srcOrd="0" destOrd="0" parTransId="{109225BE-E2D3-4DB9-8CF1-978E035707D2}" sibTransId="{4F50C9A6-0BB0-42E6-B12D-C21BDB7ADA59}"/>
    <dgm:cxn modelId="{B1D746F9-F04B-4D68-88F8-DF79571E5BA8}" srcId="{2F4D70B6-8E05-4F6D-BB50-874BC8B26492}" destId="{AEFAFD28-E615-4346-A3D9-0384596AEE65}" srcOrd="2" destOrd="0" parTransId="{650F3D01-940B-42E6-9E74-A05603FDE8FA}" sibTransId="{51A795B2-F664-478E-9B44-BC52F54434DD}"/>
    <dgm:cxn modelId="{A04944FB-5C9C-48F9-BE65-5917045DEDEC}" srcId="{2F4D70B6-8E05-4F6D-BB50-874BC8B26492}" destId="{E87D46A2-89E7-4964-937A-41FF236C8F4B}" srcOrd="1" destOrd="0" parTransId="{9E3BC790-63CA-4B72-84F3-342BC3B78053}" sibTransId="{CD2F4185-C945-4E0B-B37B-39620D200037}"/>
    <dgm:cxn modelId="{B77A5002-7611-4261-9587-05F4A603F7F1}" type="presParOf" srcId="{244AB248-F3B4-4068-A9DD-FA632ACB3461}" destId="{33C17EC1-C660-489F-A01E-66DE3F93EF4B}" srcOrd="0" destOrd="0" presId="urn:microsoft.com/office/officeart/2005/8/layout/process4"/>
    <dgm:cxn modelId="{77FC2E01-E97B-4177-AD34-222FB07C7C79}" type="presParOf" srcId="{33C17EC1-C660-489F-A01E-66DE3F93EF4B}" destId="{17A60112-2B38-4FD2-8311-14E2C42A3B5A}" srcOrd="0" destOrd="0" presId="urn:microsoft.com/office/officeart/2005/8/layout/process4"/>
    <dgm:cxn modelId="{6C942BCE-A408-4BF9-9B83-16BD886B0DB4}" type="presParOf" srcId="{244AB248-F3B4-4068-A9DD-FA632ACB3461}" destId="{6536A2CD-B025-4675-AC1A-AF81F83F4BB7}" srcOrd="1" destOrd="0" presId="urn:microsoft.com/office/officeart/2005/8/layout/process4"/>
    <dgm:cxn modelId="{1EAC0D9E-90BF-406E-8A15-68BB1A9C2D17}" type="presParOf" srcId="{244AB248-F3B4-4068-A9DD-FA632ACB3461}" destId="{1AA949D8-1985-4F78-B013-CC2B93297898}" srcOrd="2" destOrd="0" presId="urn:microsoft.com/office/officeart/2005/8/layout/process4"/>
    <dgm:cxn modelId="{D3F50336-606B-4204-97B5-03292BF16754}" type="presParOf" srcId="{1AA949D8-1985-4F78-B013-CC2B93297898}" destId="{0C53A1C3-83D9-42FA-A943-68A17C4DE36D}" srcOrd="0" destOrd="0" presId="urn:microsoft.com/office/officeart/2005/8/layout/process4"/>
    <dgm:cxn modelId="{7CA56DDA-F6FF-4AC0-B799-272AAE532B6E}" type="presParOf" srcId="{244AB248-F3B4-4068-A9DD-FA632ACB3461}" destId="{947E0088-D99F-4CFD-88D4-AF2C3EDD544A}" srcOrd="3" destOrd="0" presId="urn:microsoft.com/office/officeart/2005/8/layout/process4"/>
    <dgm:cxn modelId="{C9BBB35A-56BE-4052-B28C-EE4829FF254A}" type="presParOf" srcId="{244AB248-F3B4-4068-A9DD-FA632ACB3461}" destId="{55E8A013-CCBA-426A-B27F-BE447EAF2DDD}" srcOrd="4" destOrd="0" presId="urn:microsoft.com/office/officeart/2005/8/layout/process4"/>
    <dgm:cxn modelId="{A941FF1C-4438-48D9-8F25-21F1F57A6132}" type="presParOf" srcId="{55E8A013-CCBA-426A-B27F-BE447EAF2DDD}" destId="{520B4A0D-EBF1-4706-8141-56782D32E1F0}" srcOrd="0"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1B4E607-FE3E-45F9-A8FC-DB3694C48BE4}" type="doc">
      <dgm:prSet loTypeId="urn:microsoft.com/office/officeart/2005/8/layout/vList3" loCatId="list" qsTypeId="urn:microsoft.com/office/officeart/2005/8/quickstyle/simple1" qsCatId="simple" csTypeId="urn:microsoft.com/office/officeart/2005/8/colors/colorful2" csCatId="colorful" phldr="1"/>
      <dgm:spPr/>
      <dgm:t>
        <a:bodyPr/>
        <a:lstStyle/>
        <a:p>
          <a:endParaRPr lang="fr-CA"/>
        </a:p>
      </dgm:t>
    </dgm:pt>
    <dgm:pt modelId="{C32383AB-B2A3-406C-985E-DCE27408B72B}">
      <dgm:prSet/>
      <dgm:spPr/>
      <dgm:t>
        <a:bodyPr/>
        <a:lstStyle/>
        <a:p>
          <a:r>
            <a:rPr lang="fr-FR"/>
            <a:t>D’en apprendre plus sur le sujet de votre travail, de vous référer à des experts pour mieux comprendre les enjeux</a:t>
          </a:r>
          <a:endParaRPr lang="fr-CA"/>
        </a:p>
      </dgm:t>
    </dgm:pt>
    <dgm:pt modelId="{E4E4BA14-9241-4845-A8E8-599973C34AE5}" type="parTrans" cxnId="{1906D8CC-3FE2-4D29-A4C9-C183F968FAB4}">
      <dgm:prSet/>
      <dgm:spPr/>
      <dgm:t>
        <a:bodyPr/>
        <a:lstStyle/>
        <a:p>
          <a:endParaRPr lang="fr-CA"/>
        </a:p>
      </dgm:t>
    </dgm:pt>
    <dgm:pt modelId="{F5412DDD-D1E1-4262-B83D-F94B1128992E}" type="sibTrans" cxnId="{1906D8CC-3FE2-4D29-A4C9-C183F968FAB4}">
      <dgm:prSet/>
      <dgm:spPr/>
      <dgm:t>
        <a:bodyPr/>
        <a:lstStyle/>
        <a:p>
          <a:endParaRPr lang="fr-CA"/>
        </a:p>
      </dgm:t>
    </dgm:pt>
    <dgm:pt modelId="{439F650E-20EE-48E7-9DA2-FA474ED5510B}">
      <dgm:prSet/>
      <dgm:spPr/>
      <dgm:t>
        <a:bodyPr/>
        <a:lstStyle/>
        <a:p>
          <a:r>
            <a:rPr lang="fr-FR"/>
            <a:t>D’obtenir différents points de vue sur ce sujet, d’alimenter votre réflexion et votre analyse, et aussi de former votre propre opinion</a:t>
          </a:r>
          <a:endParaRPr lang="fr-CA"/>
        </a:p>
      </dgm:t>
    </dgm:pt>
    <dgm:pt modelId="{F001008D-CC7D-429D-911C-3D1A2682F04E}" type="parTrans" cxnId="{1C6ED1B3-0437-429D-B519-C8CFEDF626A9}">
      <dgm:prSet/>
      <dgm:spPr/>
      <dgm:t>
        <a:bodyPr/>
        <a:lstStyle/>
        <a:p>
          <a:endParaRPr lang="fr-CA"/>
        </a:p>
      </dgm:t>
    </dgm:pt>
    <dgm:pt modelId="{357124CE-DE73-42B5-BB2F-03ADA499F4E0}" type="sibTrans" cxnId="{1C6ED1B3-0437-429D-B519-C8CFEDF626A9}">
      <dgm:prSet/>
      <dgm:spPr/>
      <dgm:t>
        <a:bodyPr/>
        <a:lstStyle/>
        <a:p>
          <a:endParaRPr lang="fr-CA"/>
        </a:p>
      </dgm:t>
    </dgm:pt>
    <dgm:pt modelId="{BF65C764-BF67-43F2-87BD-C7B86D229BB5}">
      <dgm:prSet/>
      <dgm:spPr/>
      <dgm:t>
        <a:bodyPr/>
        <a:lstStyle/>
        <a:p>
          <a:r>
            <a:rPr lang="fr-FR"/>
            <a:t>De sélectionner les informations les plus intéressantes, les plus pertinentes et les plus fiables dans les documents consultés et de vous en servir pour votre rédaction</a:t>
          </a:r>
          <a:endParaRPr lang="fr-CA"/>
        </a:p>
      </dgm:t>
    </dgm:pt>
    <dgm:pt modelId="{73B0C040-44D2-4A63-B392-2493343AECDE}" type="parTrans" cxnId="{FF429A9F-EAE9-4E7C-A123-BA4F558DE907}">
      <dgm:prSet/>
      <dgm:spPr/>
      <dgm:t>
        <a:bodyPr/>
        <a:lstStyle/>
        <a:p>
          <a:endParaRPr lang="fr-CA"/>
        </a:p>
      </dgm:t>
    </dgm:pt>
    <dgm:pt modelId="{CA83E351-BAD3-4F2B-BBFF-330541C59665}" type="sibTrans" cxnId="{FF429A9F-EAE9-4E7C-A123-BA4F558DE907}">
      <dgm:prSet/>
      <dgm:spPr/>
      <dgm:t>
        <a:bodyPr/>
        <a:lstStyle/>
        <a:p>
          <a:endParaRPr lang="fr-CA"/>
        </a:p>
      </dgm:t>
    </dgm:pt>
    <dgm:pt modelId="{0135F2C0-6EFF-442A-94DA-CC15F5B18F43}" type="pres">
      <dgm:prSet presAssocID="{51B4E607-FE3E-45F9-A8FC-DB3694C48BE4}" presName="linearFlow" presStyleCnt="0">
        <dgm:presLayoutVars>
          <dgm:dir/>
          <dgm:resizeHandles val="exact"/>
        </dgm:presLayoutVars>
      </dgm:prSet>
      <dgm:spPr/>
    </dgm:pt>
    <dgm:pt modelId="{E5A3C39F-9F45-49FE-938C-83350FD4E2C6}" type="pres">
      <dgm:prSet presAssocID="{C32383AB-B2A3-406C-985E-DCE27408B72B}" presName="composite" presStyleCnt="0"/>
      <dgm:spPr/>
    </dgm:pt>
    <dgm:pt modelId="{FF6A185E-7C28-43E6-B349-6E2E8E257E0C}" type="pres">
      <dgm:prSet presAssocID="{C32383AB-B2A3-406C-985E-DCE27408B72B}" presName="imgShp" presStyleLbl="fgImgPlac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Livres"/>
        </a:ext>
      </dgm:extLst>
    </dgm:pt>
    <dgm:pt modelId="{236913AC-EDE8-41A1-9523-07608D608B2F}" type="pres">
      <dgm:prSet presAssocID="{C32383AB-B2A3-406C-985E-DCE27408B72B}" presName="txShp" presStyleLbl="node1" presStyleIdx="0" presStyleCnt="3">
        <dgm:presLayoutVars>
          <dgm:bulletEnabled val="1"/>
        </dgm:presLayoutVars>
      </dgm:prSet>
      <dgm:spPr/>
    </dgm:pt>
    <dgm:pt modelId="{942E38E2-94F8-42C1-9A33-5FC8DBE44181}" type="pres">
      <dgm:prSet presAssocID="{F5412DDD-D1E1-4262-B83D-F94B1128992E}" presName="spacing" presStyleCnt="0"/>
      <dgm:spPr/>
    </dgm:pt>
    <dgm:pt modelId="{3A0D76EB-ECBF-46EC-A61F-9CB56C1A4050}" type="pres">
      <dgm:prSet presAssocID="{439F650E-20EE-48E7-9DA2-FA474ED5510B}" presName="composite" presStyleCnt="0"/>
      <dgm:spPr/>
    </dgm:pt>
    <dgm:pt modelId="{03FD7FC2-C048-4BC3-B938-E6ACADE1D4B4}" type="pres">
      <dgm:prSet presAssocID="{439F650E-20EE-48E7-9DA2-FA474ED5510B}" presName="imgShp" presStyleLbl="fgImgPlac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87D84A4E-96AB-4C0F-A06B-6E2A51974BC4}" type="pres">
      <dgm:prSet presAssocID="{439F650E-20EE-48E7-9DA2-FA474ED5510B}" presName="txShp" presStyleLbl="node1" presStyleIdx="1" presStyleCnt="3">
        <dgm:presLayoutVars>
          <dgm:bulletEnabled val="1"/>
        </dgm:presLayoutVars>
      </dgm:prSet>
      <dgm:spPr/>
    </dgm:pt>
    <dgm:pt modelId="{45B307DC-A0B3-4AD9-B5E7-3CC50A220772}" type="pres">
      <dgm:prSet presAssocID="{357124CE-DE73-42B5-BB2F-03ADA499F4E0}" presName="spacing" presStyleCnt="0"/>
      <dgm:spPr/>
    </dgm:pt>
    <dgm:pt modelId="{FC44CFBB-5445-4E9D-99BF-81CD4672F908}" type="pres">
      <dgm:prSet presAssocID="{BF65C764-BF67-43F2-87BD-C7B86D229BB5}" presName="composite" presStyleCnt="0"/>
      <dgm:spPr/>
    </dgm:pt>
    <dgm:pt modelId="{39920534-0448-4295-9D12-568A9D02726D}" type="pres">
      <dgm:prSet presAssocID="{BF65C764-BF67-43F2-87BD-C7B86D229BB5}" presName="imgShp" presStyleLbl="fgImgPlac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mpoule"/>
        </a:ext>
      </dgm:extLst>
    </dgm:pt>
    <dgm:pt modelId="{978DDF62-25C5-4625-A8C8-1DDEE74A03D0}" type="pres">
      <dgm:prSet presAssocID="{BF65C764-BF67-43F2-87BD-C7B86D229BB5}" presName="txShp" presStyleLbl="node1" presStyleIdx="2" presStyleCnt="3">
        <dgm:presLayoutVars>
          <dgm:bulletEnabled val="1"/>
        </dgm:presLayoutVars>
      </dgm:prSet>
      <dgm:spPr/>
    </dgm:pt>
  </dgm:ptLst>
  <dgm:cxnLst>
    <dgm:cxn modelId="{C1F90648-0C82-4B23-8B33-A4BB62500866}" type="presOf" srcId="{BF65C764-BF67-43F2-87BD-C7B86D229BB5}" destId="{978DDF62-25C5-4625-A8C8-1DDEE74A03D0}" srcOrd="0" destOrd="0" presId="urn:microsoft.com/office/officeart/2005/8/layout/vList3"/>
    <dgm:cxn modelId="{82A10E72-385E-4AF2-9C21-A3C5E04625B6}" type="presOf" srcId="{51B4E607-FE3E-45F9-A8FC-DB3694C48BE4}" destId="{0135F2C0-6EFF-442A-94DA-CC15F5B18F43}" srcOrd="0" destOrd="0" presId="urn:microsoft.com/office/officeart/2005/8/layout/vList3"/>
    <dgm:cxn modelId="{5D7CDC53-2153-4FC3-984D-749B240636D4}" type="presOf" srcId="{C32383AB-B2A3-406C-985E-DCE27408B72B}" destId="{236913AC-EDE8-41A1-9523-07608D608B2F}" srcOrd="0" destOrd="0" presId="urn:microsoft.com/office/officeart/2005/8/layout/vList3"/>
    <dgm:cxn modelId="{3BCA4B87-2522-442C-81A9-3E3EB9419953}" type="presOf" srcId="{439F650E-20EE-48E7-9DA2-FA474ED5510B}" destId="{87D84A4E-96AB-4C0F-A06B-6E2A51974BC4}" srcOrd="0" destOrd="0" presId="urn:microsoft.com/office/officeart/2005/8/layout/vList3"/>
    <dgm:cxn modelId="{FF429A9F-EAE9-4E7C-A123-BA4F558DE907}" srcId="{51B4E607-FE3E-45F9-A8FC-DB3694C48BE4}" destId="{BF65C764-BF67-43F2-87BD-C7B86D229BB5}" srcOrd="2" destOrd="0" parTransId="{73B0C040-44D2-4A63-B392-2493343AECDE}" sibTransId="{CA83E351-BAD3-4F2B-BBFF-330541C59665}"/>
    <dgm:cxn modelId="{1C6ED1B3-0437-429D-B519-C8CFEDF626A9}" srcId="{51B4E607-FE3E-45F9-A8FC-DB3694C48BE4}" destId="{439F650E-20EE-48E7-9DA2-FA474ED5510B}" srcOrd="1" destOrd="0" parTransId="{F001008D-CC7D-429D-911C-3D1A2682F04E}" sibTransId="{357124CE-DE73-42B5-BB2F-03ADA499F4E0}"/>
    <dgm:cxn modelId="{1906D8CC-3FE2-4D29-A4C9-C183F968FAB4}" srcId="{51B4E607-FE3E-45F9-A8FC-DB3694C48BE4}" destId="{C32383AB-B2A3-406C-985E-DCE27408B72B}" srcOrd="0" destOrd="0" parTransId="{E4E4BA14-9241-4845-A8E8-599973C34AE5}" sibTransId="{F5412DDD-D1E1-4262-B83D-F94B1128992E}"/>
    <dgm:cxn modelId="{9558678E-1B60-4C30-B64D-87AFE7E9D5C7}" type="presParOf" srcId="{0135F2C0-6EFF-442A-94DA-CC15F5B18F43}" destId="{E5A3C39F-9F45-49FE-938C-83350FD4E2C6}" srcOrd="0" destOrd="0" presId="urn:microsoft.com/office/officeart/2005/8/layout/vList3"/>
    <dgm:cxn modelId="{E4510B05-2381-4F67-B8B8-462CC8A80868}" type="presParOf" srcId="{E5A3C39F-9F45-49FE-938C-83350FD4E2C6}" destId="{FF6A185E-7C28-43E6-B349-6E2E8E257E0C}" srcOrd="0" destOrd="0" presId="urn:microsoft.com/office/officeart/2005/8/layout/vList3"/>
    <dgm:cxn modelId="{60EA9A17-D92F-4420-AB1E-E3B6477150DE}" type="presParOf" srcId="{E5A3C39F-9F45-49FE-938C-83350FD4E2C6}" destId="{236913AC-EDE8-41A1-9523-07608D608B2F}" srcOrd="1" destOrd="0" presId="urn:microsoft.com/office/officeart/2005/8/layout/vList3"/>
    <dgm:cxn modelId="{525EE1EE-9A93-4948-A782-157669DA94EF}" type="presParOf" srcId="{0135F2C0-6EFF-442A-94DA-CC15F5B18F43}" destId="{942E38E2-94F8-42C1-9A33-5FC8DBE44181}" srcOrd="1" destOrd="0" presId="urn:microsoft.com/office/officeart/2005/8/layout/vList3"/>
    <dgm:cxn modelId="{73EDA4BE-4997-43BD-AB2D-52DCE19D7CF9}" type="presParOf" srcId="{0135F2C0-6EFF-442A-94DA-CC15F5B18F43}" destId="{3A0D76EB-ECBF-46EC-A61F-9CB56C1A4050}" srcOrd="2" destOrd="0" presId="urn:microsoft.com/office/officeart/2005/8/layout/vList3"/>
    <dgm:cxn modelId="{8CD45614-533E-44B0-ADCA-05D283075B01}" type="presParOf" srcId="{3A0D76EB-ECBF-46EC-A61F-9CB56C1A4050}" destId="{03FD7FC2-C048-4BC3-B938-E6ACADE1D4B4}" srcOrd="0" destOrd="0" presId="urn:microsoft.com/office/officeart/2005/8/layout/vList3"/>
    <dgm:cxn modelId="{4FA7F5AF-60B9-422B-83E2-B0D92C197655}" type="presParOf" srcId="{3A0D76EB-ECBF-46EC-A61F-9CB56C1A4050}" destId="{87D84A4E-96AB-4C0F-A06B-6E2A51974BC4}" srcOrd="1" destOrd="0" presId="urn:microsoft.com/office/officeart/2005/8/layout/vList3"/>
    <dgm:cxn modelId="{1A0DE3F2-B884-4C89-92D1-51405DE044C6}" type="presParOf" srcId="{0135F2C0-6EFF-442A-94DA-CC15F5B18F43}" destId="{45B307DC-A0B3-4AD9-B5E7-3CC50A220772}" srcOrd="3" destOrd="0" presId="urn:microsoft.com/office/officeart/2005/8/layout/vList3"/>
    <dgm:cxn modelId="{D48FD642-143B-4270-966E-D2D3CB08108C}" type="presParOf" srcId="{0135F2C0-6EFF-442A-94DA-CC15F5B18F43}" destId="{FC44CFBB-5445-4E9D-99BF-81CD4672F908}" srcOrd="4" destOrd="0" presId="urn:microsoft.com/office/officeart/2005/8/layout/vList3"/>
    <dgm:cxn modelId="{5F21136D-A3D5-49C1-9496-C78BC03EB493}" type="presParOf" srcId="{FC44CFBB-5445-4E9D-99BF-81CD4672F908}" destId="{39920534-0448-4295-9D12-568A9D02726D}" srcOrd="0" destOrd="0" presId="urn:microsoft.com/office/officeart/2005/8/layout/vList3"/>
    <dgm:cxn modelId="{A71D29C2-6368-45B9-8C41-B2EF4B99A5E3}" type="presParOf" srcId="{FC44CFBB-5445-4E9D-99BF-81CD4672F908}" destId="{978DDF62-25C5-4625-A8C8-1DDEE74A03D0}"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22B1B4F-E437-438D-9AC7-669BA59CA7D0}"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499D4745-D886-4071-A33F-C4115653DFCF}">
      <dgm:prSet/>
      <dgm:spPr>
        <a:solidFill>
          <a:srgbClr val="FBF0E9">
            <a:alpha val="90000"/>
          </a:srgbClr>
        </a:solidFill>
      </dgm:spPr>
      <dgm:t>
        <a:bodyPr/>
        <a:lstStyle/>
        <a:p>
          <a:r>
            <a:rPr lang="fr-FR"/>
            <a:t>Le plagiat, c’est laisser entendre, intentionnellement ou non, que c’est vous qui avez eu l’idée originale d’une autre personne.</a:t>
          </a:r>
          <a:endParaRPr lang="en-US"/>
        </a:p>
      </dgm:t>
    </dgm:pt>
    <dgm:pt modelId="{AA5CE912-A26A-4422-8359-B526DAD3045B}" type="parTrans" cxnId="{2BF0245C-E348-45F0-9120-CC054D850F3A}">
      <dgm:prSet/>
      <dgm:spPr/>
      <dgm:t>
        <a:bodyPr/>
        <a:lstStyle/>
        <a:p>
          <a:endParaRPr lang="en-US"/>
        </a:p>
      </dgm:t>
    </dgm:pt>
    <dgm:pt modelId="{DF0BC97D-EA29-4330-B43D-A1022C67CF92}" type="sibTrans" cxnId="{2BF0245C-E348-45F0-9120-CC054D850F3A}">
      <dgm:prSet/>
      <dgm:spPr/>
      <dgm:t>
        <a:bodyPr/>
        <a:lstStyle/>
        <a:p>
          <a:endParaRPr lang="en-US"/>
        </a:p>
      </dgm:t>
    </dgm:pt>
    <dgm:pt modelId="{13453447-33BC-4CA9-B68D-46B3AE3270E9}">
      <dgm:prSet/>
      <dgm:spPr>
        <a:solidFill>
          <a:srgbClr val="FBF0E9">
            <a:alpha val="89804"/>
          </a:srgbClr>
        </a:solidFill>
      </dgm:spPr>
      <dgm:t>
        <a:bodyPr/>
        <a:lstStyle/>
        <a:p>
          <a:r>
            <a:rPr lang="fr-FR"/>
            <a:t>Plus précisément, le plagiat, c’est faire passer pour siens, de manière intentionnelle ou non, une partie ou la totalité d’un texte, d’une production ou de l’idée d'autrui. Chaque fois qu’on utilise ce que quelqu’un d’autre a dit, écrit ou produit, sans citer la source, c’est du plagiat. La seule façon de ne pas plagier est de citer correctement vos sources, conformément aux normes prescrites par votre collège et votre programme d’études.​</a:t>
          </a:r>
          <a:endParaRPr lang="en-US"/>
        </a:p>
      </dgm:t>
    </dgm:pt>
    <dgm:pt modelId="{68D536C9-6475-418E-BBD0-6811C0F63243}" type="parTrans" cxnId="{126DA883-ECA5-44A0-9358-48B1BD7B04AC}">
      <dgm:prSet/>
      <dgm:spPr/>
      <dgm:t>
        <a:bodyPr/>
        <a:lstStyle/>
        <a:p>
          <a:endParaRPr lang="en-US"/>
        </a:p>
      </dgm:t>
    </dgm:pt>
    <dgm:pt modelId="{02340176-484E-447D-9C22-E90F4D514DD5}" type="sibTrans" cxnId="{126DA883-ECA5-44A0-9358-48B1BD7B04AC}">
      <dgm:prSet/>
      <dgm:spPr/>
      <dgm:t>
        <a:bodyPr/>
        <a:lstStyle/>
        <a:p>
          <a:endParaRPr lang="en-US"/>
        </a:p>
      </dgm:t>
    </dgm:pt>
    <dgm:pt modelId="{B8A29181-CCA5-4D5A-B636-2A51031C2ADD}" type="pres">
      <dgm:prSet presAssocID="{D22B1B4F-E437-438D-9AC7-669BA59CA7D0}" presName="hierChild1" presStyleCnt="0">
        <dgm:presLayoutVars>
          <dgm:chPref val="1"/>
          <dgm:dir/>
          <dgm:animOne val="branch"/>
          <dgm:animLvl val="lvl"/>
          <dgm:resizeHandles/>
        </dgm:presLayoutVars>
      </dgm:prSet>
      <dgm:spPr/>
    </dgm:pt>
    <dgm:pt modelId="{A8AA596B-283C-4E7E-BCC6-4ED6EB85017F}" type="pres">
      <dgm:prSet presAssocID="{499D4745-D886-4071-A33F-C4115653DFCF}" presName="hierRoot1" presStyleCnt="0"/>
      <dgm:spPr/>
    </dgm:pt>
    <dgm:pt modelId="{09D78507-9FE2-4EF5-B631-F2BB83A583C6}" type="pres">
      <dgm:prSet presAssocID="{499D4745-D886-4071-A33F-C4115653DFCF}" presName="composite" presStyleCnt="0"/>
      <dgm:spPr/>
    </dgm:pt>
    <dgm:pt modelId="{80B8A571-CB14-44F7-A1F8-E3D33DAC7B6D}" type="pres">
      <dgm:prSet presAssocID="{499D4745-D886-4071-A33F-C4115653DFCF}" presName="background" presStyleLbl="node0" presStyleIdx="0" presStyleCnt="2"/>
      <dgm:spPr/>
    </dgm:pt>
    <dgm:pt modelId="{2DAA6249-95B6-4A28-9610-9A699CDA1B7F}" type="pres">
      <dgm:prSet presAssocID="{499D4745-D886-4071-A33F-C4115653DFCF}" presName="text" presStyleLbl="fgAcc0" presStyleIdx="0" presStyleCnt="2">
        <dgm:presLayoutVars>
          <dgm:chPref val="3"/>
        </dgm:presLayoutVars>
      </dgm:prSet>
      <dgm:spPr/>
    </dgm:pt>
    <dgm:pt modelId="{DAF16453-6ECC-48D4-AB09-36F27592C7E7}" type="pres">
      <dgm:prSet presAssocID="{499D4745-D886-4071-A33F-C4115653DFCF}" presName="hierChild2" presStyleCnt="0"/>
      <dgm:spPr/>
    </dgm:pt>
    <dgm:pt modelId="{88F1984A-032B-403C-A949-0C8D3D607CB2}" type="pres">
      <dgm:prSet presAssocID="{13453447-33BC-4CA9-B68D-46B3AE3270E9}" presName="hierRoot1" presStyleCnt="0"/>
      <dgm:spPr/>
    </dgm:pt>
    <dgm:pt modelId="{52202227-9AAD-496B-AF51-D8037E927456}" type="pres">
      <dgm:prSet presAssocID="{13453447-33BC-4CA9-B68D-46B3AE3270E9}" presName="composite" presStyleCnt="0"/>
      <dgm:spPr/>
    </dgm:pt>
    <dgm:pt modelId="{402DE30B-9AF2-4EDD-B13F-9B5A99E9C598}" type="pres">
      <dgm:prSet presAssocID="{13453447-33BC-4CA9-B68D-46B3AE3270E9}" presName="background" presStyleLbl="node0" presStyleIdx="1" presStyleCnt="2"/>
      <dgm:spPr/>
    </dgm:pt>
    <dgm:pt modelId="{D63375DE-7E00-4906-B8B8-D575A4539FE2}" type="pres">
      <dgm:prSet presAssocID="{13453447-33BC-4CA9-B68D-46B3AE3270E9}" presName="text" presStyleLbl="fgAcc0" presStyleIdx="1" presStyleCnt="2">
        <dgm:presLayoutVars>
          <dgm:chPref val="3"/>
        </dgm:presLayoutVars>
      </dgm:prSet>
      <dgm:spPr/>
    </dgm:pt>
    <dgm:pt modelId="{AC8DAF93-7877-4CED-97C0-9E9173C60C3E}" type="pres">
      <dgm:prSet presAssocID="{13453447-33BC-4CA9-B68D-46B3AE3270E9}" presName="hierChild2" presStyleCnt="0"/>
      <dgm:spPr/>
    </dgm:pt>
  </dgm:ptLst>
  <dgm:cxnLst>
    <dgm:cxn modelId="{4F4F4202-A2BC-471B-A369-5B2291CEF58A}" type="presOf" srcId="{D22B1B4F-E437-438D-9AC7-669BA59CA7D0}" destId="{B8A29181-CCA5-4D5A-B636-2A51031C2ADD}" srcOrd="0" destOrd="0" presId="urn:microsoft.com/office/officeart/2005/8/layout/hierarchy1"/>
    <dgm:cxn modelId="{2BF0245C-E348-45F0-9120-CC054D850F3A}" srcId="{D22B1B4F-E437-438D-9AC7-669BA59CA7D0}" destId="{499D4745-D886-4071-A33F-C4115653DFCF}" srcOrd="0" destOrd="0" parTransId="{AA5CE912-A26A-4422-8359-B526DAD3045B}" sibTransId="{DF0BC97D-EA29-4330-B43D-A1022C67CF92}"/>
    <dgm:cxn modelId="{126DA883-ECA5-44A0-9358-48B1BD7B04AC}" srcId="{D22B1B4F-E437-438D-9AC7-669BA59CA7D0}" destId="{13453447-33BC-4CA9-B68D-46B3AE3270E9}" srcOrd="1" destOrd="0" parTransId="{68D536C9-6475-418E-BBD0-6811C0F63243}" sibTransId="{02340176-484E-447D-9C22-E90F4D514DD5}"/>
    <dgm:cxn modelId="{26E8EE97-3A50-410F-9093-F072A78FE39E}" type="presOf" srcId="{13453447-33BC-4CA9-B68D-46B3AE3270E9}" destId="{D63375DE-7E00-4906-B8B8-D575A4539FE2}" srcOrd="0" destOrd="0" presId="urn:microsoft.com/office/officeart/2005/8/layout/hierarchy1"/>
    <dgm:cxn modelId="{4E3E54E1-C7E8-4464-82EA-73119700F201}" type="presOf" srcId="{499D4745-D886-4071-A33F-C4115653DFCF}" destId="{2DAA6249-95B6-4A28-9610-9A699CDA1B7F}" srcOrd="0" destOrd="0" presId="urn:microsoft.com/office/officeart/2005/8/layout/hierarchy1"/>
    <dgm:cxn modelId="{7188B54F-8F79-486A-9DB7-BC9C513433F7}" type="presParOf" srcId="{B8A29181-CCA5-4D5A-B636-2A51031C2ADD}" destId="{A8AA596B-283C-4E7E-BCC6-4ED6EB85017F}" srcOrd="0" destOrd="0" presId="urn:microsoft.com/office/officeart/2005/8/layout/hierarchy1"/>
    <dgm:cxn modelId="{9C573CBE-FB17-4222-9A64-52B133F39101}" type="presParOf" srcId="{A8AA596B-283C-4E7E-BCC6-4ED6EB85017F}" destId="{09D78507-9FE2-4EF5-B631-F2BB83A583C6}" srcOrd="0" destOrd="0" presId="urn:microsoft.com/office/officeart/2005/8/layout/hierarchy1"/>
    <dgm:cxn modelId="{90445E02-687B-4E56-A245-7422D21DF440}" type="presParOf" srcId="{09D78507-9FE2-4EF5-B631-F2BB83A583C6}" destId="{80B8A571-CB14-44F7-A1F8-E3D33DAC7B6D}" srcOrd="0" destOrd="0" presId="urn:microsoft.com/office/officeart/2005/8/layout/hierarchy1"/>
    <dgm:cxn modelId="{2535F10A-2C49-4E2E-B026-8386E0B85CDD}" type="presParOf" srcId="{09D78507-9FE2-4EF5-B631-F2BB83A583C6}" destId="{2DAA6249-95B6-4A28-9610-9A699CDA1B7F}" srcOrd="1" destOrd="0" presId="urn:microsoft.com/office/officeart/2005/8/layout/hierarchy1"/>
    <dgm:cxn modelId="{A81BCBB2-3740-4EA6-9531-DC7A8245104D}" type="presParOf" srcId="{A8AA596B-283C-4E7E-BCC6-4ED6EB85017F}" destId="{DAF16453-6ECC-48D4-AB09-36F27592C7E7}" srcOrd="1" destOrd="0" presId="urn:microsoft.com/office/officeart/2005/8/layout/hierarchy1"/>
    <dgm:cxn modelId="{6D5A56F4-9D04-445C-A017-01418B21A21A}" type="presParOf" srcId="{B8A29181-CCA5-4D5A-B636-2A51031C2ADD}" destId="{88F1984A-032B-403C-A949-0C8D3D607CB2}" srcOrd="1" destOrd="0" presId="urn:microsoft.com/office/officeart/2005/8/layout/hierarchy1"/>
    <dgm:cxn modelId="{67094593-CCD2-4DBB-862E-5BCED0A7640D}" type="presParOf" srcId="{88F1984A-032B-403C-A949-0C8D3D607CB2}" destId="{52202227-9AAD-496B-AF51-D8037E927456}" srcOrd="0" destOrd="0" presId="urn:microsoft.com/office/officeart/2005/8/layout/hierarchy1"/>
    <dgm:cxn modelId="{2734F22B-F0C3-4E21-82B4-F940D47A0395}" type="presParOf" srcId="{52202227-9AAD-496B-AF51-D8037E927456}" destId="{402DE30B-9AF2-4EDD-B13F-9B5A99E9C598}" srcOrd="0" destOrd="0" presId="urn:microsoft.com/office/officeart/2005/8/layout/hierarchy1"/>
    <dgm:cxn modelId="{662ADB35-D168-4465-B6B3-9D6FE8861534}" type="presParOf" srcId="{52202227-9AAD-496B-AF51-D8037E927456}" destId="{D63375DE-7E00-4906-B8B8-D575A4539FE2}" srcOrd="1" destOrd="0" presId="urn:microsoft.com/office/officeart/2005/8/layout/hierarchy1"/>
    <dgm:cxn modelId="{6CB016B7-4660-409F-A3E2-96B071E08F94}" type="presParOf" srcId="{88F1984A-032B-403C-A949-0C8D3D607CB2}" destId="{AC8DAF93-7877-4CED-97C0-9E9173C60C3E}"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3F39A5-E632-4BD1-BEA9-521B0101E16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8A3ECBB-867C-42D6-8873-3B88FE9653A0}">
      <dgm:prSet/>
      <dgm:spPr/>
      <dgm:t>
        <a:bodyPr/>
        <a:lstStyle/>
        <a:p>
          <a:r>
            <a:rPr lang="fr-FR"/>
            <a:t>Copiez un texte mot pour mot, faites un copier-coller​</a:t>
          </a:r>
          <a:endParaRPr lang="en-US"/>
        </a:p>
      </dgm:t>
    </dgm:pt>
    <dgm:pt modelId="{2231DF20-1A31-42B3-AB9C-07825A4A25CF}" type="parTrans" cxnId="{96483FBF-A589-4BC4-8FC7-5DF9DEC0F146}">
      <dgm:prSet/>
      <dgm:spPr/>
      <dgm:t>
        <a:bodyPr/>
        <a:lstStyle/>
        <a:p>
          <a:endParaRPr lang="en-US"/>
        </a:p>
      </dgm:t>
    </dgm:pt>
    <dgm:pt modelId="{5813D69D-6E60-4004-B581-4D22F9D5ED2D}" type="sibTrans" cxnId="{96483FBF-A589-4BC4-8FC7-5DF9DEC0F146}">
      <dgm:prSet/>
      <dgm:spPr/>
      <dgm:t>
        <a:bodyPr/>
        <a:lstStyle/>
        <a:p>
          <a:endParaRPr lang="en-US"/>
        </a:p>
      </dgm:t>
    </dgm:pt>
    <dgm:pt modelId="{51523B0D-CCE3-4B6D-8177-CC97D3778DDA}">
      <dgm:prSet/>
      <dgm:spPr/>
      <dgm:t>
        <a:bodyPr/>
        <a:lstStyle/>
        <a:p>
          <a:r>
            <a:rPr lang="fr-FR"/>
            <a:t>Empruntez des mots ou des phrases ailleurs, changez quelques synonymes et intégrez le passage à votre travail​</a:t>
          </a:r>
          <a:endParaRPr lang="en-US"/>
        </a:p>
      </dgm:t>
    </dgm:pt>
    <dgm:pt modelId="{FEB249D0-55E4-4F71-B17D-0DEB7CB0B55B}" type="parTrans" cxnId="{0709B7E2-B9F3-4916-9533-D49FB33D3A81}">
      <dgm:prSet/>
      <dgm:spPr/>
      <dgm:t>
        <a:bodyPr/>
        <a:lstStyle/>
        <a:p>
          <a:endParaRPr lang="en-US"/>
        </a:p>
      </dgm:t>
    </dgm:pt>
    <dgm:pt modelId="{883BAD69-162E-4162-BED3-BB98A71F9A2E}" type="sibTrans" cxnId="{0709B7E2-B9F3-4916-9533-D49FB33D3A81}">
      <dgm:prSet/>
      <dgm:spPr/>
      <dgm:t>
        <a:bodyPr/>
        <a:lstStyle/>
        <a:p>
          <a:endParaRPr lang="en-US"/>
        </a:p>
      </dgm:t>
    </dgm:pt>
    <dgm:pt modelId="{18F15F9B-5758-4239-B0AC-4A7AE15A1880}">
      <dgm:prSet/>
      <dgm:spPr/>
      <dgm:t>
        <a:bodyPr/>
        <a:lstStyle/>
        <a:p>
          <a:r>
            <a:rPr lang="fr-FR"/>
            <a:t>Reformulez en entier une idée ou une théorie</a:t>
          </a:r>
          <a:endParaRPr lang="en-US"/>
        </a:p>
      </dgm:t>
    </dgm:pt>
    <dgm:pt modelId="{2D730DCB-C35D-4562-A937-2ABE01A9A54D}" type="parTrans" cxnId="{D17BCC98-8445-416C-9FE2-6BD30FC8AABB}">
      <dgm:prSet/>
      <dgm:spPr/>
      <dgm:t>
        <a:bodyPr/>
        <a:lstStyle/>
        <a:p>
          <a:endParaRPr lang="en-US"/>
        </a:p>
      </dgm:t>
    </dgm:pt>
    <dgm:pt modelId="{09F417C6-A6F7-49F4-9FFE-5F638B5549EC}" type="sibTrans" cxnId="{D17BCC98-8445-416C-9FE2-6BD30FC8AABB}">
      <dgm:prSet/>
      <dgm:spPr/>
      <dgm:t>
        <a:bodyPr/>
        <a:lstStyle/>
        <a:p>
          <a:endParaRPr lang="en-US"/>
        </a:p>
      </dgm:t>
    </dgm:pt>
    <dgm:pt modelId="{AB03D647-077D-4347-9405-8BF1774D2307}">
      <dgm:prSet/>
      <dgm:spPr/>
      <dgm:t>
        <a:bodyPr/>
        <a:lstStyle/>
        <a:p>
          <a:r>
            <a:rPr lang="fr-FR"/>
            <a:t>Traduisez un texte ou un discours et l'intégrez à votre travail</a:t>
          </a:r>
          <a:endParaRPr lang="en-US"/>
        </a:p>
      </dgm:t>
    </dgm:pt>
    <dgm:pt modelId="{AE8B8F7A-E34F-4A3A-A0C8-608AA694AB67}" type="parTrans" cxnId="{05BB0DAE-002A-45E6-A884-ABEFA720099F}">
      <dgm:prSet/>
      <dgm:spPr/>
      <dgm:t>
        <a:bodyPr/>
        <a:lstStyle/>
        <a:p>
          <a:endParaRPr lang="en-US"/>
        </a:p>
      </dgm:t>
    </dgm:pt>
    <dgm:pt modelId="{5B62564B-9AF7-46F8-A7C7-0A7F3A6C73F3}" type="sibTrans" cxnId="{05BB0DAE-002A-45E6-A884-ABEFA720099F}">
      <dgm:prSet/>
      <dgm:spPr/>
      <dgm:t>
        <a:bodyPr/>
        <a:lstStyle/>
        <a:p>
          <a:endParaRPr lang="en-US"/>
        </a:p>
      </dgm:t>
    </dgm:pt>
    <dgm:pt modelId="{428A07F2-AD61-41B5-8A44-7C42C2F77EDC}">
      <dgm:prSet/>
      <dgm:spPr/>
      <dgm:t>
        <a:bodyPr/>
        <a:lstStyle/>
        <a:p>
          <a:r>
            <a:rPr lang="fr-FR"/>
            <a:t>Copiez une image, un graphique, des données​</a:t>
          </a:r>
          <a:endParaRPr lang="en-US"/>
        </a:p>
      </dgm:t>
    </dgm:pt>
    <dgm:pt modelId="{9A2D0C5C-2C90-49F2-AB7D-7BF526F48542}" type="parTrans" cxnId="{57007794-179F-4D56-ACBA-79DA175CEAA4}">
      <dgm:prSet/>
      <dgm:spPr/>
      <dgm:t>
        <a:bodyPr/>
        <a:lstStyle/>
        <a:p>
          <a:endParaRPr lang="en-US"/>
        </a:p>
      </dgm:t>
    </dgm:pt>
    <dgm:pt modelId="{D5F6F27A-48BC-4D93-B088-3AB4491F23EB}" type="sibTrans" cxnId="{57007794-179F-4D56-ACBA-79DA175CEAA4}">
      <dgm:prSet/>
      <dgm:spPr/>
      <dgm:t>
        <a:bodyPr/>
        <a:lstStyle/>
        <a:p>
          <a:endParaRPr lang="en-US"/>
        </a:p>
      </dgm:t>
    </dgm:pt>
    <dgm:pt modelId="{8ED51A79-0901-4F84-AE0E-E8479334D857}">
      <dgm:prSet/>
      <dgm:spPr/>
      <dgm:t>
        <a:bodyPr/>
        <a:lstStyle/>
        <a:p>
          <a:r>
            <a:rPr lang="fr-FR"/>
            <a:t>Intégrez à votre travail de la musique ou une vidéo trouvée ailleurs​</a:t>
          </a:r>
          <a:endParaRPr lang="en-US"/>
        </a:p>
      </dgm:t>
    </dgm:pt>
    <dgm:pt modelId="{E91E1E95-B191-44DF-8FAD-48F73F933ED4}" type="parTrans" cxnId="{BF75A37A-E945-4DF7-A024-448379F5AD33}">
      <dgm:prSet/>
      <dgm:spPr/>
      <dgm:t>
        <a:bodyPr/>
        <a:lstStyle/>
        <a:p>
          <a:endParaRPr lang="en-US"/>
        </a:p>
      </dgm:t>
    </dgm:pt>
    <dgm:pt modelId="{DE703F33-D6F7-485B-A40D-E3F9E7208A77}" type="sibTrans" cxnId="{BF75A37A-E945-4DF7-A024-448379F5AD33}">
      <dgm:prSet/>
      <dgm:spPr/>
      <dgm:t>
        <a:bodyPr/>
        <a:lstStyle/>
        <a:p>
          <a:endParaRPr lang="en-US"/>
        </a:p>
      </dgm:t>
    </dgm:pt>
    <dgm:pt modelId="{4B657ED2-E259-4591-B363-E0A68E5A80D9}">
      <dgm:prSet/>
      <dgm:spPr/>
      <dgm:t>
        <a:bodyPr/>
        <a:lstStyle/>
        <a:p>
          <a:r>
            <a:rPr lang="fr-FR"/>
            <a:t>Reprenez ou résumez les paroles, les idées de quelqu’un, sans mentionner cette personne</a:t>
          </a:r>
          <a:endParaRPr lang="en-US"/>
        </a:p>
      </dgm:t>
    </dgm:pt>
    <dgm:pt modelId="{B69025BE-FE3B-4D85-94FB-54BAFB913F04}" type="parTrans" cxnId="{11ED0EDD-7DAD-40BC-BC74-02AFF89AFB66}">
      <dgm:prSet/>
      <dgm:spPr/>
      <dgm:t>
        <a:bodyPr/>
        <a:lstStyle/>
        <a:p>
          <a:endParaRPr lang="en-US"/>
        </a:p>
      </dgm:t>
    </dgm:pt>
    <dgm:pt modelId="{DAF0FCDC-5BF3-4260-BA82-1B8BFCCD8CE2}" type="sibTrans" cxnId="{11ED0EDD-7DAD-40BC-BC74-02AFF89AFB66}">
      <dgm:prSet/>
      <dgm:spPr/>
      <dgm:t>
        <a:bodyPr/>
        <a:lstStyle/>
        <a:p>
          <a:endParaRPr lang="en-US"/>
        </a:p>
      </dgm:t>
    </dgm:pt>
    <dgm:pt modelId="{74CCBF9F-980C-49A3-B378-260F6CC06E93}">
      <dgm:prSet/>
      <dgm:spPr/>
      <dgm:t>
        <a:bodyPr/>
        <a:lstStyle/>
        <a:p>
          <a:r>
            <a:rPr lang="fr-FR"/>
            <a:t>Etc.</a:t>
          </a:r>
          <a:endParaRPr lang="en-US"/>
        </a:p>
      </dgm:t>
    </dgm:pt>
    <dgm:pt modelId="{587FCBFD-ACF4-450B-8120-B76F288C89C5}" type="parTrans" cxnId="{2B7DEE43-A48E-41EE-A76B-0446EEEF99C3}">
      <dgm:prSet/>
      <dgm:spPr/>
      <dgm:t>
        <a:bodyPr/>
        <a:lstStyle/>
        <a:p>
          <a:endParaRPr lang="en-US"/>
        </a:p>
      </dgm:t>
    </dgm:pt>
    <dgm:pt modelId="{E90A6844-1DAC-414A-80F3-EFFAC0A0E544}" type="sibTrans" cxnId="{2B7DEE43-A48E-41EE-A76B-0446EEEF99C3}">
      <dgm:prSet/>
      <dgm:spPr/>
      <dgm:t>
        <a:bodyPr/>
        <a:lstStyle/>
        <a:p>
          <a:endParaRPr lang="en-US"/>
        </a:p>
      </dgm:t>
    </dgm:pt>
    <dgm:pt modelId="{35D67A2C-9574-4558-B090-D4447B35346C}" type="pres">
      <dgm:prSet presAssocID="{8C3F39A5-E632-4BD1-BEA9-521B0101E16C}" presName="diagram" presStyleCnt="0">
        <dgm:presLayoutVars>
          <dgm:dir/>
          <dgm:resizeHandles val="exact"/>
        </dgm:presLayoutVars>
      </dgm:prSet>
      <dgm:spPr/>
    </dgm:pt>
    <dgm:pt modelId="{A7D21C09-49BC-4E30-8C51-51E031B09E70}" type="pres">
      <dgm:prSet presAssocID="{38A3ECBB-867C-42D6-8873-3B88FE9653A0}" presName="node" presStyleLbl="node1" presStyleIdx="0" presStyleCnt="8">
        <dgm:presLayoutVars>
          <dgm:bulletEnabled val="1"/>
        </dgm:presLayoutVars>
      </dgm:prSet>
      <dgm:spPr/>
    </dgm:pt>
    <dgm:pt modelId="{B9248517-D058-47A4-A089-546D02F5A7DC}" type="pres">
      <dgm:prSet presAssocID="{5813D69D-6E60-4004-B581-4D22F9D5ED2D}" presName="sibTrans" presStyleCnt="0"/>
      <dgm:spPr/>
    </dgm:pt>
    <dgm:pt modelId="{CE897EB3-B4C8-4CBE-B288-88C4328556DC}" type="pres">
      <dgm:prSet presAssocID="{51523B0D-CCE3-4B6D-8177-CC97D3778DDA}" presName="node" presStyleLbl="node1" presStyleIdx="1" presStyleCnt="8">
        <dgm:presLayoutVars>
          <dgm:bulletEnabled val="1"/>
        </dgm:presLayoutVars>
      </dgm:prSet>
      <dgm:spPr/>
    </dgm:pt>
    <dgm:pt modelId="{7AB6444C-2544-4335-93ED-7413C1489166}" type="pres">
      <dgm:prSet presAssocID="{883BAD69-162E-4162-BED3-BB98A71F9A2E}" presName="sibTrans" presStyleCnt="0"/>
      <dgm:spPr/>
    </dgm:pt>
    <dgm:pt modelId="{EB8567BB-75A9-4750-BE74-3CD50DF6850B}" type="pres">
      <dgm:prSet presAssocID="{18F15F9B-5758-4239-B0AC-4A7AE15A1880}" presName="node" presStyleLbl="node1" presStyleIdx="2" presStyleCnt="8">
        <dgm:presLayoutVars>
          <dgm:bulletEnabled val="1"/>
        </dgm:presLayoutVars>
      </dgm:prSet>
      <dgm:spPr/>
    </dgm:pt>
    <dgm:pt modelId="{59E07097-3B21-41D3-BD4D-1921D9E39C45}" type="pres">
      <dgm:prSet presAssocID="{09F417C6-A6F7-49F4-9FFE-5F638B5549EC}" presName="sibTrans" presStyleCnt="0"/>
      <dgm:spPr/>
    </dgm:pt>
    <dgm:pt modelId="{65FD4EE3-C0D6-4C21-A107-255515C0429D}" type="pres">
      <dgm:prSet presAssocID="{AB03D647-077D-4347-9405-8BF1774D2307}" presName="node" presStyleLbl="node1" presStyleIdx="3" presStyleCnt="8">
        <dgm:presLayoutVars>
          <dgm:bulletEnabled val="1"/>
        </dgm:presLayoutVars>
      </dgm:prSet>
      <dgm:spPr/>
    </dgm:pt>
    <dgm:pt modelId="{AABED676-4D16-4723-9303-D7CC3D92FA8F}" type="pres">
      <dgm:prSet presAssocID="{5B62564B-9AF7-46F8-A7C7-0A7F3A6C73F3}" presName="sibTrans" presStyleCnt="0"/>
      <dgm:spPr/>
    </dgm:pt>
    <dgm:pt modelId="{4C55457C-B712-477D-BAC7-8C9317A8BF04}" type="pres">
      <dgm:prSet presAssocID="{428A07F2-AD61-41B5-8A44-7C42C2F77EDC}" presName="node" presStyleLbl="node1" presStyleIdx="4" presStyleCnt="8">
        <dgm:presLayoutVars>
          <dgm:bulletEnabled val="1"/>
        </dgm:presLayoutVars>
      </dgm:prSet>
      <dgm:spPr/>
    </dgm:pt>
    <dgm:pt modelId="{1D9B821F-79CA-44B8-BF8C-CB8C0045CADF}" type="pres">
      <dgm:prSet presAssocID="{D5F6F27A-48BC-4D93-B088-3AB4491F23EB}" presName="sibTrans" presStyleCnt="0"/>
      <dgm:spPr/>
    </dgm:pt>
    <dgm:pt modelId="{70E4858B-8ED2-4FAD-BD76-BA56A395A265}" type="pres">
      <dgm:prSet presAssocID="{8ED51A79-0901-4F84-AE0E-E8479334D857}" presName="node" presStyleLbl="node1" presStyleIdx="5" presStyleCnt="8">
        <dgm:presLayoutVars>
          <dgm:bulletEnabled val="1"/>
        </dgm:presLayoutVars>
      </dgm:prSet>
      <dgm:spPr/>
    </dgm:pt>
    <dgm:pt modelId="{AE89163F-462A-4A35-8971-0AC5ECCC5A2E}" type="pres">
      <dgm:prSet presAssocID="{DE703F33-D6F7-485B-A40D-E3F9E7208A77}" presName="sibTrans" presStyleCnt="0"/>
      <dgm:spPr/>
    </dgm:pt>
    <dgm:pt modelId="{6CF969E9-102E-4E4D-9D0C-7CBDC1843C6F}" type="pres">
      <dgm:prSet presAssocID="{4B657ED2-E259-4591-B363-E0A68E5A80D9}" presName="node" presStyleLbl="node1" presStyleIdx="6" presStyleCnt="8">
        <dgm:presLayoutVars>
          <dgm:bulletEnabled val="1"/>
        </dgm:presLayoutVars>
      </dgm:prSet>
      <dgm:spPr/>
    </dgm:pt>
    <dgm:pt modelId="{B73C4B50-3024-4946-9550-BADD88E3A4E1}" type="pres">
      <dgm:prSet presAssocID="{DAF0FCDC-5BF3-4260-BA82-1B8BFCCD8CE2}" presName="sibTrans" presStyleCnt="0"/>
      <dgm:spPr/>
    </dgm:pt>
    <dgm:pt modelId="{2F7727FA-C00D-4F74-BCCE-C96AC14923C5}" type="pres">
      <dgm:prSet presAssocID="{74CCBF9F-980C-49A3-B378-260F6CC06E93}" presName="node" presStyleLbl="node1" presStyleIdx="7" presStyleCnt="8">
        <dgm:presLayoutVars>
          <dgm:bulletEnabled val="1"/>
        </dgm:presLayoutVars>
      </dgm:prSet>
      <dgm:spPr/>
    </dgm:pt>
  </dgm:ptLst>
  <dgm:cxnLst>
    <dgm:cxn modelId="{10455015-A34F-4DBB-BB2F-5F3C35118299}" type="presOf" srcId="{18F15F9B-5758-4239-B0AC-4A7AE15A1880}" destId="{EB8567BB-75A9-4750-BE74-3CD50DF6850B}" srcOrd="0" destOrd="0" presId="urn:microsoft.com/office/officeart/2005/8/layout/default"/>
    <dgm:cxn modelId="{2B7DEE43-A48E-41EE-A76B-0446EEEF99C3}" srcId="{8C3F39A5-E632-4BD1-BEA9-521B0101E16C}" destId="{74CCBF9F-980C-49A3-B378-260F6CC06E93}" srcOrd="7" destOrd="0" parTransId="{587FCBFD-ACF4-450B-8120-B76F288C89C5}" sibTransId="{E90A6844-1DAC-414A-80F3-EFFAC0A0E544}"/>
    <dgm:cxn modelId="{B793576E-4BA7-4F2B-AA37-E0F02F0105E9}" type="presOf" srcId="{74CCBF9F-980C-49A3-B378-260F6CC06E93}" destId="{2F7727FA-C00D-4F74-BCCE-C96AC14923C5}" srcOrd="0" destOrd="0" presId="urn:microsoft.com/office/officeart/2005/8/layout/default"/>
    <dgm:cxn modelId="{21832655-7146-4D92-BEE2-9FBE83467A30}" type="presOf" srcId="{4B657ED2-E259-4591-B363-E0A68E5A80D9}" destId="{6CF969E9-102E-4E4D-9D0C-7CBDC1843C6F}" srcOrd="0" destOrd="0" presId="urn:microsoft.com/office/officeart/2005/8/layout/default"/>
    <dgm:cxn modelId="{BF75A37A-E945-4DF7-A024-448379F5AD33}" srcId="{8C3F39A5-E632-4BD1-BEA9-521B0101E16C}" destId="{8ED51A79-0901-4F84-AE0E-E8479334D857}" srcOrd="5" destOrd="0" parTransId="{E91E1E95-B191-44DF-8FAD-48F73F933ED4}" sibTransId="{DE703F33-D6F7-485B-A40D-E3F9E7208A77}"/>
    <dgm:cxn modelId="{44782385-AE2B-4CD8-89E3-CABE0A4330AC}" type="presOf" srcId="{8ED51A79-0901-4F84-AE0E-E8479334D857}" destId="{70E4858B-8ED2-4FAD-BD76-BA56A395A265}" srcOrd="0" destOrd="0" presId="urn:microsoft.com/office/officeart/2005/8/layout/default"/>
    <dgm:cxn modelId="{AD867190-3744-42E5-87E6-519956109635}" type="presOf" srcId="{51523B0D-CCE3-4B6D-8177-CC97D3778DDA}" destId="{CE897EB3-B4C8-4CBE-B288-88C4328556DC}" srcOrd="0" destOrd="0" presId="urn:microsoft.com/office/officeart/2005/8/layout/default"/>
    <dgm:cxn modelId="{57007794-179F-4D56-ACBA-79DA175CEAA4}" srcId="{8C3F39A5-E632-4BD1-BEA9-521B0101E16C}" destId="{428A07F2-AD61-41B5-8A44-7C42C2F77EDC}" srcOrd="4" destOrd="0" parTransId="{9A2D0C5C-2C90-49F2-AB7D-7BF526F48542}" sibTransId="{D5F6F27A-48BC-4D93-B088-3AB4491F23EB}"/>
    <dgm:cxn modelId="{D17BCC98-8445-416C-9FE2-6BD30FC8AABB}" srcId="{8C3F39A5-E632-4BD1-BEA9-521B0101E16C}" destId="{18F15F9B-5758-4239-B0AC-4A7AE15A1880}" srcOrd="2" destOrd="0" parTransId="{2D730DCB-C35D-4562-A937-2ABE01A9A54D}" sibTransId="{09F417C6-A6F7-49F4-9FFE-5F638B5549EC}"/>
    <dgm:cxn modelId="{05BB0DAE-002A-45E6-A884-ABEFA720099F}" srcId="{8C3F39A5-E632-4BD1-BEA9-521B0101E16C}" destId="{AB03D647-077D-4347-9405-8BF1774D2307}" srcOrd="3" destOrd="0" parTransId="{AE8B8F7A-E34F-4A3A-A0C8-608AA694AB67}" sibTransId="{5B62564B-9AF7-46F8-A7C7-0A7F3A6C73F3}"/>
    <dgm:cxn modelId="{AB08D4BC-6C8A-46D2-B45D-361B714786F2}" type="presOf" srcId="{8C3F39A5-E632-4BD1-BEA9-521B0101E16C}" destId="{35D67A2C-9574-4558-B090-D4447B35346C}" srcOrd="0" destOrd="0" presId="urn:microsoft.com/office/officeart/2005/8/layout/default"/>
    <dgm:cxn modelId="{96483FBF-A589-4BC4-8FC7-5DF9DEC0F146}" srcId="{8C3F39A5-E632-4BD1-BEA9-521B0101E16C}" destId="{38A3ECBB-867C-42D6-8873-3B88FE9653A0}" srcOrd="0" destOrd="0" parTransId="{2231DF20-1A31-42B3-AB9C-07825A4A25CF}" sibTransId="{5813D69D-6E60-4004-B581-4D22F9D5ED2D}"/>
    <dgm:cxn modelId="{EC0AB0C6-C5C5-424D-8E66-673D4ACA2374}" type="presOf" srcId="{AB03D647-077D-4347-9405-8BF1774D2307}" destId="{65FD4EE3-C0D6-4C21-A107-255515C0429D}" srcOrd="0" destOrd="0" presId="urn:microsoft.com/office/officeart/2005/8/layout/default"/>
    <dgm:cxn modelId="{11ED0EDD-7DAD-40BC-BC74-02AFF89AFB66}" srcId="{8C3F39A5-E632-4BD1-BEA9-521B0101E16C}" destId="{4B657ED2-E259-4591-B363-E0A68E5A80D9}" srcOrd="6" destOrd="0" parTransId="{B69025BE-FE3B-4D85-94FB-54BAFB913F04}" sibTransId="{DAF0FCDC-5BF3-4260-BA82-1B8BFCCD8CE2}"/>
    <dgm:cxn modelId="{0709B7E2-B9F3-4916-9533-D49FB33D3A81}" srcId="{8C3F39A5-E632-4BD1-BEA9-521B0101E16C}" destId="{51523B0D-CCE3-4B6D-8177-CC97D3778DDA}" srcOrd="1" destOrd="0" parTransId="{FEB249D0-55E4-4F71-B17D-0DEB7CB0B55B}" sibTransId="{883BAD69-162E-4162-BED3-BB98A71F9A2E}"/>
    <dgm:cxn modelId="{296974FB-F6BE-4993-8022-FDB2FA69ACB1}" type="presOf" srcId="{428A07F2-AD61-41B5-8A44-7C42C2F77EDC}" destId="{4C55457C-B712-477D-BAC7-8C9317A8BF04}" srcOrd="0" destOrd="0" presId="urn:microsoft.com/office/officeart/2005/8/layout/default"/>
    <dgm:cxn modelId="{F39B74FC-027F-4522-9937-93582B9C04B0}" type="presOf" srcId="{38A3ECBB-867C-42D6-8873-3B88FE9653A0}" destId="{A7D21C09-49BC-4E30-8C51-51E031B09E70}" srcOrd="0" destOrd="0" presId="urn:microsoft.com/office/officeart/2005/8/layout/default"/>
    <dgm:cxn modelId="{071137C8-BF74-44E1-985E-B9AA3DD72803}" type="presParOf" srcId="{35D67A2C-9574-4558-B090-D4447B35346C}" destId="{A7D21C09-49BC-4E30-8C51-51E031B09E70}" srcOrd="0" destOrd="0" presId="urn:microsoft.com/office/officeart/2005/8/layout/default"/>
    <dgm:cxn modelId="{A849C25B-F5E9-4029-BF7D-3645FDCCD5DF}" type="presParOf" srcId="{35D67A2C-9574-4558-B090-D4447B35346C}" destId="{B9248517-D058-47A4-A089-546D02F5A7DC}" srcOrd="1" destOrd="0" presId="urn:microsoft.com/office/officeart/2005/8/layout/default"/>
    <dgm:cxn modelId="{C781717D-51A1-4057-A262-DACD4885B904}" type="presParOf" srcId="{35D67A2C-9574-4558-B090-D4447B35346C}" destId="{CE897EB3-B4C8-4CBE-B288-88C4328556DC}" srcOrd="2" destOrd="0" presId="urn:microsoft.com/office/officeart/2005/8/layout/default"/>
    <dgm:cxn modelId="{E40AF524-70B9-492E-BC7B-E8A636EB78AD}" type="presParOf" srcId="{35D67A2C-9574-4558-B090-D4447B35346C}" destId="{7AB6444C-2544-4335-93ED-7413C1489166}" srcOrd="3" destOrd="0" presId="urn:microsoft.com/office/officeart/2005/8/layout/default"/>
    <dgm:cxn modelId="{0988367F-4241-47EC-9CA0-4A40ADE6CF50}" type="presParOf" srcId="{35D67A2C-9574-4558-B090-D4447B35346C}" destId="{EB8567BB-75A9-4750-BE74-3CD50DF6850B}" srcOrd="4" destOrd="0" presId="urn:microsoft.com/office/officeart/2005/8/layout/default"/>
    <dgm:cxn modelId="{A02F48D8-2D1F-47B2-96A9-5D53787E6BF7}" type="presParOf" srcId="{35D67A2C-9574-4558-B090-D4447B35346C}" destId="{59E07097-3B21-41D3-BD4D-1921D9E39C45}" srcOrd="5" destOrd="0" presId="urn:microsoft.com/office/officeart/2005/8/layout/default"/>
    <dgm:cxn modelId="{A5B45B98-0FC1-44AA-97BA-4F98FA19713D}" type="presParOf" srcId="{35D67A2C-9574-4558-B090-D4447B35346C}" destId="{65FD4EE3-C0D6-4C21-A107-255515C0429D}" srcOrd="6" destOrd="0" presId="urn:microsoft.com/office/officeart/2005/8/layout/default"/>
    <dgm:cxn modelId="{DE023F6A-96C5-4C20-9E98-9BB78651D64B}" type="presParOf" srcId="{35D67A2C-9574-4558-B090-D4447B35346C}" destId="{AABED676-4D16-4723-9303-D7CC3D92FA8F}" srcOrd="7" destOrd="0" presId="urn:microsoft.com/office/officeart/2005/8/layout/default"/>
    <dgm:cxn modelId="{BADEE70D-562F-408A-8E48-995455C5A7EF}" type="presParOf" srcId="{35D67A2C-9574-4558-B090-D4447B35346C}" destId="{4C55457C-B712-477D-BAC7-8C9317A8BF04}" srcOrd="8" destOrd="0" presId="urn:microsoft.com/office/officeart/2005/8/layout/default"/>
    <dgm:cxn modelId="{FB7B138F-8A0B-46E6-96E6-5F053D9BF4D3}" type="presParOf" srcId="{35D67A2C-9574-4558-B090-D4447B35346C}" destId="{1D9B821F-79CA-44B8-BF8C-CB8C0045CADF}" srcOrd="9" destOrd="0" presId="urn:microsoft.com/office/officeart/2005/8/layout/default"/>
    <dgm:cxn modelId="{B6E18BCB-2D7C-4070-B7F6-1EBD35AE4DFF}" type="presParOf" srcId="{35D67A2C-9574-4558-B090-D4447B35346C}" destId="{70E4858B-8ED2-4FAD-BD76-BA56A395A265}" srcOrd="10" destOrd="0" presId="urn:microsoft.com/office/officeart/2005/8/layout/default"/>
    <dgm:cxn modelId="{95FCC766-55DD-4DC5-91F5-B7E6611A772F}" type="presParOf" srcId="{35D67A2C-9574-4558-B090-D4447B35346C}" destId="{AE89163F-462A-4A35-8971-0AC5ECCC5A2E}" srcOrd="11" destOrd="0" presId="urn:microsoft.com/office/officeart/2005/8/layout/default"/>
    <dgm:cxn modelId="{6976D5EB-950D-4B4F-A426-418DEC9C4FA0}" type="presParOf" srcId="{35D67A2C-9574-4558-B090-D4447B35346C}" destId="{6CF969E9-102E-4E4D-9D0C-7CBDC1843C6F}" srcOrd="12" destOrd="0" presId="urn:microsoft.com/office/officeart/2005/8/layout/default"/>
    <dgm:cxn modelId="{7190B818-2F97-4235-ADE5-62E9C6B2DB0F}" type="presParOf" srcId="{35D67A2C-9574-4558-B090-D4447B35346C}" destId="{B73C4B50-3024-4946-9550-BADD88E3A4E1}" srcOrd="13" destOrd="0" presId="urn:microsoft.com/office/officeart/2005/8/layout/default"/>
    <dgm:cxn modelId="{240AFE99-534B-456B-8F0C-8A0A98399CEF}" type="presParOf" srcId="{35D67A2C-9574-4558-B090-D4447B35346C}" destId="{2F7727FA-C00D-4F74-BCCE-C96AC14923C5}" srcOrd="1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F61C7D-4B69-4C69-9F3C-5C7F80AB0267}"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fr-CA"/>
        </a:p>
      </dgm:t>
    </dgm:pt>
    <dgm:pt modelId="{EBBEE1F8-653C-449A-B36E-442C2F56AFA8}">
      <dgm:prSet custT="1"/>
      <dgm:spPr/>
      <dgm:t>
        <a:bodyPr/>
        <a:lstStyle/>
        <a:p>
          <a:pPr>
            <a:lnSpc>
              <a:spcPct val="150000"/>
            </a:lnSpc>
            <a:spcBef>
              <a:spcPts val="0"/>
            </a:spcBef>
            <a:spcAft>
              <a:spcPts val="0"/>
            </a:spcAft>
          </a:pPr>
          <a:r>
            <a:rPr lang="fr-FR" sz="4000" dirty="0"/>
            <a:t>1</a:t>
          </a:r>
          <a:endParaRPr lang="fr-CA" sz="4000" dirty="0"/>
        </a:p>
      </dgm:t>
    </dgm:pt>
    <dgm:pt modelId="{E0A355DD-1BE1-43AA-9593-0AEAC973FF50}" type="parTrans" cxnId="{E94EF603-7DDB-4202-827D-6AEEE5026FF1}">
      <dgm:prSet/>
      <dgm:spPr/>
      <dgm:t>
        <a:bodyPr/>
        <a:lstStyle/>
        <a:p>
          <a:endParaRPr lang="fr-CA" sz="2800"/>
        </a:p>
      </dgm:t>
    </dgm:pt>
    <dgm:pt modelId="{C3406C05-580D-4561-A039-077643D6C8A4}" type="sibTrans" cxnId="{E94EF603-7DDB-4202-827D-6AEEE5026FF1}">
      <dgm:prSet/>
      <dgm:spPr/>
      <dgm:t>
        <a:bodyPr/>
        <a:lstStyle/>
        <a:p>
          <a:endParaRPr lang="fr-CA" sz="2800"/>
        </a:p>
      </dgm:t>
    </dgm:pt>
    <dgm:pt modelId="{49845BFB-6C6B-42B2-B2AD-3360E5C8DDE2}">
      <dgm:prSet custT="1"/>
      <dgm:spPr/>
      <dgm:t>
        <a:bodyPr/>
        <a:lstStyle/>
        <a:p>
          <a:pPr>
            <a:lnSpc>
              <a:spcPct val="150000"/>
            </a:lnSpc>
            <a:spcAft>
              <a:spcPts val="0"/>
            </a:spcAft>
          </a:pPr>
          <a:r>
            <a:rPr lang="fr-FR" sz="4000" dirty="0"/>
            <a:t>2</a:t>
          </a:r>
          <a:endParaRPr lang="fr-CA" sz="4000" dirty="0"/>
        </a:p>
      </dgm:t>
    </dgm:pt>
    <dgm:pt modelId="{CCE1C0CB-0342-4058-8DE0-82FB6142D714}" type="parTrans" cxnId="{ADA00FC5-E0B0-48DE-94E8-BDABA4860687}">
      <dgm:prSet/>
      <dgm:spPr/>
      <dgm:t>
        <a:bodyPr/>
        <a:lstStyle/>
        <a:p>
          <a:endParaRPr lang="fr-CA" sz="2800"/>
        </a:p>
      </dgm:t>
    </dgm:pt>
    <dgm:pt modelId="{4AAF21C9-4100-4FDE-BE06-2AEA5300883C}" type="sibTrans" cxnId="{ADA00FC5-E0B0-48DE-94E8-BDABA4860687}">
      <dgm:prSet/>
      <dgm:spPr/>
      <dgm:t>
        <a:bodyPr/>
        <a:lstStyle/>
        <a:p>
          <a:endParaRPr lang="fr-CA" sz="2800"/>
        </a:p>
      </dgm:t>
    </dgm:pt>
    <dgm:pt modelId="{A3B812F2-4F2B-49DA-9EC7-21430D80A954}">
      <dgm:prSet custT="1"/>
      <dgm:spPr/>
      <dgm:t>
        <a:bodyPr/>
        <a:lstStyle/>
        <a:p>
          <a:pPr marL="216000"/>
          <a:r>
            <a:rPr lang="fr-FR" sz="1200" dirty="0"/>
            <a:t>le titre du document</a:t>
          </a:r>
          <a:endParaRPr lang="fr-CA" sz="1200" dirty="0"/>
        </a:p>
      </dgm:t>
    </dgm:pt>
    <dgm:pt modelId="{185DEC07-75F0-413B-894C-A2EFDC333206}" type="parTrans" cxnId="{F2DC9EE0-E761-4AE6-9C5F-8BF4E7502C68}">
      <dgm:prSet/>
      <dgm:spPr/>
      <dgm:t>
        <a:bodyPr/>
        <a:lstStyle/>
        <a:p>
          <a:endParaRPr lang="fr-CA" sz="2800"/>
        </a:p>
      </dgm:t>
    </dgm:pt>
    <dgm:pt modelId="{7992B2B1-00F9-4C98-A29A-F923F721CE95}" type="sibTrans" cxnId="{F2DC9EE0-E761-4AE6-9C5F-8BF4E7502C68}">
      <dgm:prSet/>
      <dgm:spPr/>
      <dgm:t>
        <a:bodyPr/>
        <a:lstStyle/>
        <a:p>
          <a:endParaRPr lang="fr-CA" sz="2800"/>
        </a:p>
      </dgm:t>
    </dgm:pt>
    <dgm:pt modelId="{F73DDA7C-4286-4FC8-AA7E-6F9AE6603B2E}">
      <dgm:prSet custT="1"/>
      <dgm:spPr/>
      <dgm:t>
        <a:bodyPr/>
        <a:lstStyle/>
        <a:p>
          <a:pPr marL="216000"/>
          <a:r>
            <a:rPr lang="fr-FR" sz="1200" dirty="0"/>
            <a:t>les informations de publication (année, lieu de publication et maison d’édition ou adresse du site web)</a:t>
          </a:r>
          <a:endParaRPr lang="fr-CA" sz="1200" dirty="0"/>
        </a:p>
      </dgm:t>
    </dgm:pt>
    <dgm:pt modelId="{08347D8E-EA69-42CF-B51F-D5739041550E}" type="parTrans" cxnId="{2088D626-AB6C-4288-9D35-82661E7C91D3}">
      <dgm:prSet/>
      <dgm:spPr/>
      <dgm:t>
        <a:bodyPr/>
        <a:lstStyle/>
        <a:p>
          <a:endParaRPr lang="fr-CA" sz="2800"/>
        </a:p>
      </dgm:t>
    </dgm:pt>
    <dgm:pt modelId="{C2B0C335-F496-4E46-8B64-F8E51E27D2AE}" type="sibTrans" cxnId="{2088D626-AB6C-4288-9D35-82661E7C91D3}">
      <dgm:prSet/>
      <dgm:spPr/>
      <dgm:t>
        <a:bodyPr/>
        <a:lstStyle/>
        <a:p>
          <a:endParaRPr lang="fr-CA" sz="2800"/>
        </a:p>
      </dgm:t>
    </dgm:pt>
    <dgm:pt modelId="{C15FD830-83BD-4FEB-8D4A-4D843649C1C1}">
      <dgm:prSet custT="1"/>
      <dgm:spPr/>
      <dgm:t>
        <a:bodyPr/>
        <a:lstStyle/>
        <a:p>
          <a:pPr>
            <a:lnSpc>
              <a:spcPct val="150000"/>
            </a:lnSpc>
            <a:spcAft>
              <a:spcPts val="0"/>
            </a:spcAft>
          </a:pPr>
          <a:r>
            <a:rPr lang="fr-FR" sz="4000" dirty="0"/>
            <a:t>3</a:t>
          </a:r>
          <a:endParaRPr lang="fr-CA" sz="4000" dirty="0"/>
        </a:p>
      </dgm:t>
    </dgm:pt>
    <dgm:pt modelId="{C6D2AA20-3F7A-42BC-B4A8-E48DF87A7E52}" type="parTrans" cxnId="{D503AC3D-1052-4B9B-BD0C-652D0F51BF9D}">
      <dgm:prSet/>
      <dgm:spPr/>
      <dgm:t>
        <a:bodyPr/>
        <a:lstStyle/>
        <a:p>
          <a:endParaRPr lang="fr-CA" sz="2800"/>
        </a:p>
      </dgm:t>
    </dgm:pt>
    <dgm:pt modelId="{A35236C7-59E0-409B-BA5F-3DE1740BC8DD}" type="sibTrans" cxnId="{D503AC3D-1052-4B9B-BD0C-652D0F51BF9D}">
      <dgm:prSet/>
      <dgm:spPr/>
      <dgm:t>
        <a:bodyPr/>
        <a:lstStyle/>
        <a:p>
          <a:endParaRPr lang="fr-CA" sz="2800"/>
        </a:p>
      </dgm:t>
    </dgm:pt>
    <dgm:pt modelId="{643B0181-6CD5-4974-9874-0727822816FC}">
      <dgm:prSet custT="1"/>
      <dgm:spPr/>
      <dgm:t>
        <a:bodyPr/>
        <a:lstStyle/>
        <a:p>
          <a:r>
            <a:rPr lang="fr-FR" sz="1200" dirty="0"/>
            <a:t>Vous devez </a:t>
          </a:r>
          <a:r>
            <a:rPr lang="fr-FR" sz="1200" b="1" dirty="0"/>
            <a:t>planifier votre temps</a:t>
          </a:r>
          <a:r>
            <a:rPr lang="fr-FR" sz="1200" dirty="0"/>
            <a:t>. Des </a:t>
          </a:r>
          <a:r>
            <a:rPr lang="fr-FR" sz="1200" dirty="0">
              <a:hlinkClick xmlns:r="http://schemas.openxmlformats.org/officeDocument/2006/relationships" r:id="rId1"/>
            </a:rPr>
            <a:t>outils</a:t>
          </a:r>
          <a:r>
            <a:rPr lang="fr-FR" sz="1200" dirty="0"/>
            <a:t> existent pour vous aider à préparer votre échéancier de travail. Ça vous évitera le stress de devoir tout terminer juste avant la date de remise.  </a:t>
          </a:r>
          <a:endParaRPr lang="fr-CA" sz="1200" dirty="0"/>
        </a:p>
      </dgm:t>
    </dgm:pt>
    <dgm:pt modelId="{E2BACA92-EB43-4421-976B-93F3ABA12C5D}" type="parTrans" cxnId="{DC8CBCAA-8E00-4751-88D0-A89CE3720DE7}">
      <dgm:prSet/>
      <dgm:spPr/>
      <dgm:t>
        <a:bodyPr/>
        <a:lstStyle/>
        <a:p>
          <a:endParaRPr lang="fr-CA" sz="2800"/>
        </a:p>
      </dgm:t>
    </dgm:pt>
    <dgm:pt modelId="{3E5C9C14-670E-473C-8A73-D36EE50D52CA}" type="sibTrans" cxnId="{DC8CBCAA-8E00-4751-88D0-A89CE3720DE7}">
      <dgm:prSet/>
      <dgm:spPr/>
      <dgm:t>
        <a:bodyPr/>
        <a:lstStyle/>
        <a:p>
          <a:endParaRPr lang="fr-CA" sz="2800"/>
        </a:p>
      </dgm:t>
    </dgm:pt>
    <dgm:pt modelId="{0DC1B6B2-AEF4-4D93-B23B-4F1ABB70C8F4}">
      <dgm:prSet custT="1"/>
      <dgm:spPr/>
      <dgm:t>
        <a:bodyPr/>
        <a:lstStyle/>
        <a:p>
          <a:pPr marL="114300"/>
          <a:r>
            <a:rPr lang="fr-FR" sz="1200" dirty="0"/>
            <a:t>Vous faites une </a:t>
          </a:r>
          <a:r>
            <a:rPr lang="fr-FR" sz="1200" b="1" dirty="0"/>
            <a:t>recherche d’information</a:t>
          </a:r>
          <a:r>
            <a:rPr lang="fr-FR" sz="1200" dirty="0"/>
            <a:t>. À cette étape-ci, il est très important de garder la référence de chaque source que vous consultez. Pour chacune des sources utilisées, notez:</a:t>
          </a:r>
          <a:endParaRPr lang="fr-CA" sz="1200" dirty="0"/>
        </a:p>
      </dgm:t>
    </dgm:pt>
    <dgm:pt modelId="{9B58C574-B8B0-4A89-94E2-5548D2DA5868}" type="parTrans" cxnId="{37171A4E-DB24-4871-9855-0C3207ADFE11}">
      <dgm:prSet/>
      <dgm:spPr/>
      <dgm:t>
        <a:bodyPr/>
        <a:lstStyle/>
        <a:p>
          <a:endParaRPr lang="fr-CA" sz="2800"/>
        </a:p>
      </dgm:t>
    </dgm:pt>
    <dgm:pt modelId="{574D764C-63E2-4D22-9A06-6348B4765196}" type="sibTrans" cxnId="{37171A4E-DB24-4871-9855-0C3207ADFE11}">
      <dgm:prSet/>
      <dgm:spPr/>
      <dgm:t>
        <a:bodyPr/>
        <a:lstStyle/>
        <a:p>
          <a:endParaRPr lang="fr-CA" sz="2800"/>
        </a:p>
      </dgm:t>
    </dgm:pt>
    <dgm:pt modelId="{32239521-24F8-4B43-973D-1817B2C16C8D}">
      <dgm:prSet custT="1"/>
      <dgm:spPr/>
      <dgm:t>
        <a:bodyPr/>
        <a:lstStyle/>
        <a:p>
          <a:r>
            <a:rPr lang="fr-FR" sz="1200" b="1" dirty="0"/>
            <a:t>Conservez et organisez toutes vos références </a:t>
          </a:r>
          <a:r>
            <a:rPr lang="fr-FR" sz="1200" dirty="0"/>
            <a:t>en un seul endroit. Pour vous aider, vous pouvez utiliser un logiciel de gestion </a:t>
          </a:r>
          <a:r>
            <a:rPr lang="fr-FR" sz="1200" dirty="0" err="1"/>
            <a:t>médiagraphique</a:t>
          </a:r>
          <a:r>
            <a:rPr lang="fr-FR" sz="1200" dirty="0"/>
            <a:t>, comme Zotero ou </a:t>
          </a:r>
          <a:r>
            <a:rPr lang="fr-FR" sz="1200" dirty="0" err="1"/>
            <a:t>EndNote</a:t>
          </a:r>
          <a:r>
            <a:rPr lang="fr-FR" sz="1200" dirty="0"/>
            <a:t>. Ces logiciels vous évitent de perdre des références et vous assurent de tout enregistrer. Lors de la rédaction, ils permettent aussi d’intégrer vos références directement dans votre travail et de créer votre médiagraphie. Ce sont donc des outils très utiles qui vous feront gagner du temps, mais ils ne sont pas magiques! Vous devrez quand même vérifier que vos références sont complètes et bien écrites avant de remettre votre travail.</a:t>
          </a:r>
          <a:endParaRPr lang="fr-CA" sz="1200" dirty="0"/>
        </a:p>
      </dgm:t>
    </dgm:pt>
    <dgm:pt modelId="{16637A9B-3CA8-4674-A2CB-B928F867A8FF}" type="parTrans" cxnId="{4048F620-D3AA-4079-A210-10379417CDF5}">
      <dgm:prSet/>
      <dgm:spPr/>
      <dgm:t>
        <a:bodyPr/>
        <a:lstStyle/>
        <a:p>
          <a:endParaRPr lang="fr-CA" sz="2800"/>
        </a:p>
      </dgm:t>
    </dgm:pt>
    <dgm:pt modelId="{1485A954-39A8-4FA1-8D1B-4476B0927D6F}" type="sibTrans" cxnId="{4048F620-D3AA-4079-A210-10379417CDF5}">
      <dgm:prSet/>
      <dgm:spPr/>
      <dgm:t>
        <a:bodyPr/>
        <a:lstStyle/>
        <a:p>
          <a:endParaRPr lang="fr-CA" sz="2800"/>
        </a:p>
      </dgm:t>
    </dgm:pt>
    <dgm:pt modelId="{EFFD3190-0834-4B74-8353-F0ACD28A1234}">
      <dgm:prSet custT="1"/>
      <dgm:spPr/>
      <dgm:t>
        <a:bodyPr/>
        <a:lstStyle/>
        <a:p>
          <a:pPr marL="216000"/>
          <a:r>
            <a:rPr lang="fr-FR" sz="1200" dirty="0"/>
            <a:t>le nom de l’auteur</a:t>
          </a:r>
          <a:endParaRPr lang="fr-CA" sz="1200" dirty="0"/>
        </a:p>
      </dgm:t>
    </dgm:pt>
    <dgm:pt modelId="{DC5D662E-7096-4B79-8406-56F4EC5BB34E}" type="parTrans" cxnId="{58C6450B-0DD0-46B9-86DF-2C64D14F471B}">
      <dgm:prSet/>
      <dgm:spPr/>
      <dgm:t>
        <a:bodyPr/>
        <a:lstStyle/>
        <a:p>
          <a:endParaRPr lang="fr-CA"/>
        </a:p>
      </dgm:t>
    </dgm:pt>
    <dgm:pt modelId="{93AF2D57-38AF-48F9-8493-1CC31E192B0A}" type="sibTrans" cxnId="{58C6450B-0DD0-46B9-86DF-2C64D14F471B}">
      <dgm:prSet/>
      <dgm:spPr/>
      <dgm:t>
        <a:bodyPr/>
        <a:lstStyle/>
        <a:p>
          <a:endParaRPr lang="fr-CA"/>
        </a:p>
      </dgm:t>
    </dgm:pt>
    <dgm:pt modelId="{2EECEECA-7D8C-4816-96CC-2F49C7ECC658}" type="pres">
      <dgm:prSet presAssocID="{BCF61C7D-4B69-4C69-9F3C-5C7F80AB0267}" presName="linearFlow" presStyleCnt="0">
        <dgm:presLayoutVars>
          <dgm:dir/>
          <dgm:animLvl val="lvl"/>
          <dgm:resizeHandles val="exact"/>
        </dgm:presLayoutVars>
      </dgm:prSet>
      <dgm:spPr/>
    </dgm:pt>
    <dgm:pt modelId="{3F81B4D7-9191-4A30-9A57-6A5B027E34AD}" type="pres">
      <dgm:prSet presAssocID="{EBBEE1F8-653C-449A-B36E-442C2F56AFA8}" presName="composite" presStyleCnt="0"/>
      <dgm:spPr/>
    </dgm:pt>
    <dgm:pt modelId="{5AA0B26A-3EA5-420A-933F-2F38EF65A4FC}" type="pres">
      <dgm:prSet presAssocID="{EBBEE1F8-653C-449A-B36E-442C2F56AFA8}" presName="parentText" presStyleLbl="alignNode1" presStyleIdx="0" presStyleCnt="3">
        <dgm:presLayoutVars>
          <dgm:chMax val="1"/>
          <dgm:bulletEnabled val="1"/>
        </dgm:presLayoutVars>
      </dgm:prSet>
      <dgm:spPr/>
    </dgm:pt>
    <dgm:pt modelId="{333822A5-6C14-4C8B-930E-5013CFC56070}" type="pres">
      <dgm:prSet presAssocID="{EBBEE1F8-653C-449A-B36E-442C2F56AFA8}" presName="descendantText" presStyleLbl="alignAcc1" presStyleIdx="0" presStyleCnt="3">
        <dgm:presLayoutVars>
          <dgm:bulletEnabled val="1"/>
        </dgm:presLayoutVars>
      </dgm:prSet>
      <dgm:spPr/>
    </dgm:pt>
    <dgm:pt modelId="{C2E5AF59-8538-4C6E-872A-7F1D562C381B}" type="pres">
      <dgm:prSet presAssocID="{C3406C05-580D-4561-A039-077643D6C8A4}" presName="sp" presStyleCnt="0"/>
      <dgm:spPr/>
    </dgm:pt>
    <dgm:pt modelId="{A780FA9F-113E-412D-8631-EF235E50B504}" type="pres">
      <dgm:prSet presAssocID="{49845BFB-6C6B-42B2-B2AD-3360E5C8DDE2}" presName="composite" presStyleCnt="0"/>
      <dgm:spPr/>
    </dgm:pt>
    <dgm:pt modelId="{5469F7AF-E7C7-493D-B8D2-AFB6BA84B561}" type="pres">
      <dgm:prSet presAssocID="{49845BFB-6C6B-42B2-B2AD-3360E5C8DDE2}" presName="parentText" presStyleLbl="alignNode1" presStyleIdx="1" presStyleCnt="3">
        <dgm:presLayoutVars>
          <dgm:chMax val="1"/>
          <dgm:bulletEnabled val="1"/>
        </dgm:presLayoutVars>
      </dgm:prSet>
      <dgm:spPr/>
    </dgm:pt>
    <dgm:pt modelId="{CB526D07-B2B2-45F5-B8A3-CB2D82625476}" type="pres">
      <dgm:prSet presAssocID="{49845BFB-6C6B-42B2-B2AD-3360E5C8DDE2}" presName="descendantText" presStyleLbl="alignAcc1" presStyleIdx="1" presStyleCnt="3">
        <dgm:presLayoutVars>
          <dgm:bulletEnabled val="1"/>
        </dgm:presLayoutVars>
      </dgm:prSet>
      <dgm:spPr/>
    </dgm:pt>
    <dgm:pt modelId="{A806991E-3BDD-4ECE-8231-2AA1754AC15E}" type="pres">
      <dgm:prSet presAssocID="{4AAF21C9-4100-4FDE-BE06-2AEA5300883C}" presName="sp" presStyleCnt="0"/>
      <dgm:spPr/>
    </dgm:pt>
    <dgm:pt modelId="{D0EB2006-195D-4400-9033-8D926955B560}" type="pres">
      <dgm:prSet presAssocID="{C15FD830-83BD-4FEB-8D4A-4D843649C1C1}" presName="composite" presStyleCnt="0"/>
      <dgm:spPr/>
    </dgm:pt>
    <dgm:pt modelId="{7178688A-EEEB-4A11-A4CD-F0F3C106336A}" type="pres">
      <dgm:prSet presAssocID="{C15FD830-83BD-4FEB-8D4A-4D843649C1C1}" presName="parentText" presStyleLbl="alignNode1" presStyleIdx="2" presStyleCnt="3">
        <dgm:presLayoutVars>
          <dgm:chMax val="1"/>
          <dgm:bulletEnabled val="1"/>
        </dgm:presLayoutVars>
      </dgm:prSet>
      <dgm:spPr/>
    </dgm:pt>
    <dgm:pt modelId="{938F05E8-3530-40E9-BE57-D8090DE66081}" type="pres">
      <dgm:prSet presAssocID="{C15FD830-83BD-4FEB-8D4A-4D843649C1C1}" presName="descendantText" presStyleLbl="alignAcc1" presStyleIdx="2" presStyleCnt="3">
        <dgm:presLayoutVars>
          <dgm:bulletEnabled val="1"/>
        </dgm:presLayoutVars>
      </dgm:prSet>
      <dgm:spPr/>
    </dgm:pt>
  </dgm:ptLst>
  <dgm:cxnLst>
    <dgm:cxn modelId="{E94EF603-7DDB-4202-827D-6AEEE5026FF1}" srcId="{BCF61C7D-4B69-4C69-9F3C-5C7F80AB0267}" destId="{EBBEE1F8-653C-449A-B36E-442C2F56AFA8}" srcOrd="0" destOrd="0" parTransId="{E0A355DD-1BE1-43AA-9593-0AEAC973FF50}" sibTransId="{C3406C05-580D-4561-A039-077643D6C8A4}"/>
    <dgm:cxn modelId="{58C6450B-0DD0-46B9-86DF-2C64D14F471B}" srcId="{49845BFB-6C6B-42B2-B2AD-3360E5C8DDE2}" destId="{EFFD3190-0834-4B74-8353-F0ACD28A1234}" srcOrd="1" destOrd="0" parTransId="{DC5D662E-7096-4B79-8406-56F4EC5BB34E}" sibTransId="{93AF2D57-38AF-48F9-8493-1CC31E192B0A}"/>
    <dgm:cxn modelId="{8F739E1C-58C9-4FE9-9D6E-0B6793797ED9}" type="presOf" srcId="{EFFD3190-0834-4B74-8353-F0ACD28A1234}" destId="{CB526D07-B2B2-45F5-B8A3-CB2D82625476}" srcOrd="0" destOrd="1" presId="urn:microsoft.com/office/officeart/2005/8/layout/chevron2"/>
    <dgm:cxn modelId="{4048F620-D3AA-4079-A210-10379417CDF5}" srcId="{C15FD830-83BD-4FEB-8D4A-4D843649C1C1}" destId="{32239521-24F8-4B43-973D-1817B2C16C8D}" srcOrd="0" destOrd="0" parTransId="{16637A9B-3CA8-4674-A2CB-B928F867A8FF}" sibTransId="{1485A954-39A8-4FA1-8D1B-4476B0927D6F}"/>
    <dgm:cxn modelId="{37F6EC22-21AD-4FF1-890D-620CC4742805}" type="presOf" srcId="{32239521-24F8-4B43-973D-1817B2C16C8D}" destId="{938F05E8-3530-40E9-BE57-D8090DE66081}" srcOrd="0" destOrd="0" presId="urn:microsoft.com/office/officeart/2005/8/layout/chevron2"/>
    <dgm:cxn modelId="{2088D626-AB6C-4288-9D35-82661E7C91D3}" srcId="{49845BFB-6C6B-42B2-B2AD-3360E5C8DDE2}" destId="{F73DDA7C-4286-4FC8-AA7E-6F9AE6603B2E}" srcOrd="3" destOrd="0" parTransId="{08347D8E-EA69-42CF-B51F-D5739041550E}" sibTransId="{C2B0C335-F496-4E46-8B64-F8E51E27D2AE}"/>
    <dgm:cxn modelId="{78881C2D-A331-4F97-8A02-5BC08F90EDD5}" type="presOf" srcId="{F73DDA7C-4286-4FC8-AA7E-6F9AE6603B2E}" destId="{CB526D07-B2B2-45F5-B8A3-CB2D82625476}" srcOrd="0" destOrd="3" presId="urn:microsoft.com/office/officeart/2005/8/layout/chevron2"/>
    <dgm:cxn modelId="{D503AC3D-1052-4B9B-BD0C-652D0F51BF9D}" srcId="{BCF61C7D-4B69-4C69-9F3C-5C7F80AB0267}" destId="{C15FD830-83BD-4FEB-8D4A-4D843649C1C1}" srcOrd="2" destOrd="0" parTransId="{C6D2AA20-3F7A-42BC-B4A8-E48DF87A7E52}" sibTransId="{A35236C7-59E0-409B-BA5F-3DE1740BC8DD}"/>
    <dgm:cxn modelId="{CD3A4061-D44F-4405-B003-AF3E4EC94424}" type="presOf" srcId="{EBBEE1F8-653C-449A-B36E-442C2F56AFA8}" destId="{5AA0B26A-3EA5-420A-933F-2F38EF65A4FC}" srcOrd="0" destOrd="0" presId="urn:microsoft.com/office/officeart/2005/8/layout/chevron2"/>
    <dgm:cxn modelId="{7B4F3B42-CC3E-42BD-BA7D-441F88DD7BCC}" type="presOf" srcId="{49845BFB-6C6B-42B2-B2AD-3360E5C8DDE2}" destId="{5469F7AF-E7C7-493D-B8D2-AFB6BA84B561}" srcOrd="0" destOrd="0" presId="urn:microsoft.com/office/officeart/2005/8/layout/chevron2"/>
    <dgm:cxn modelId="{37171A4E-DB24-4871-9855-0C3207ADFE11}" srcId="{49845BFB-6C6B-42B2-B2AD-3360E5C8DDE2}" destId="{0DC1B6B2-AEF4-4D93-B23B-4F1ABB70C8F4}" srcOrd="0" destOrd="0" parTransId="{9B58C574-B8B0-4A89-94E2-5548D2DA5868}" sibTransId="{574D764C-63E2-4D22-9A06-6348B4765196}"/>
    <dgm:cxn modelId="{9E62A74E-2734-45FD-B794-661B3210FA74}" type="presOf" srcId="{643B0181-6CD5-4974-9874-0727822816FC}" destId="{333822A5-6C14-4C8B-930E-5013CFC56070}" srcOrd="0" destOrd="0" presId="urn:microsoft.com/office/officeart/2005/8/layout/chevron2"/>
    <dgm:cxn modelId="{88804355-B36A-4C09-86FE-BF7BBED3F817}" type="presOf" srcId="{BCF61C7D-4B69-4C69-9F3C-5C7F80AB0267}" destId="{2EECEECA-7D8C-4816-96CC-2F49C7ECC658}" srcOrd="0" destOrd="0" presId="urn:microsoft.com/office/officeart/2005/8/layout/chevron2"/>
    <dgm:cxn modelId="{86194C77-024B-4C24-9668-A6E11B3F9BFA}" type="presOf" srcId="{C15FD830-83BD-4FEB-8D4A-4D843649C1C1}" destId="{7178688A-EEEB-4A11-A4CD-F0F3C106336A}" srcOrd="0" destOrd="0" presId="urn:microsoft.com/office/officeart/2005/8/layout/chevron2"/>
    <dgm:cxn modelId="{DC8CBCAA-8E00-4751-88D0-A89CE3720DE7}" srcId="{EBBEE1F8-653C-449A-B36E-442C2F56AFA8}" destId="{643B0181-6CD5-4974-9874-0727822816FC}" srcOrd="0" destOrd="0" parTransId="{E2BACA92-EB43-4421-976B-93F3ABA12C5D}" sibTransId="{3E5C9C14-670E-473C-8A73-D36EE50D52CA}"/>
    <dgm:cxn modelId="{ADA00FC5-E0B0-48DE-94E8-BDABA4860687}" srcId="{BCF61C7D-4B69-4C69-9F3C-5C7F80AB0267}" destId="{49845BFB-6C6B-42B2-B2AD-3360E5C8DDE2}" srcOrd="1" destOrd="0" parTransId="{CCE1C0CB-0342-4058-8DE0-82FB6142D714}" sibTransId="{4AAF21C9-4100-4FDE-BE06-2AEA5300883C}"/>
    <dgm:cxn modelId="{F2DC9EE0-E761-4AE6-9C5F-8BF4E7502C68}" srcId="{49845BFB-6C6B-42B2-B2AD-3360E5C8DDE2}" destId="{A3B812F2-4F2B-49DA-9EC7-21430D80A954}" srcOrd="2" destOrd="0" parTransId="{185DEC07-75F0-413B-894C-A2EFDC333206}" sibTransId="{7992B2B1-00F9-4C98-A29A-F923F721CE95}"/>
    <dgm:cxn modelId="{F93A51E5-5107-4BA6-996A-D371F7EFEA25}" type="presOf" srcId="{0DC1B6B2-AEF4-4D93-B23B-4F1ABB70C8F4}" destId="{CB526D07-B2B2-45F5-B8A3-CB2D82625476}" srcOrd="0" destOrd="0" presId="urn:microsoft.com/office/officeart/2005/8/layout/chevron2"/>
    <dgm:cxn modelId="{160588F1-D9A7-401C-8A39-02F4DE8D8C30}" type="presOf" srcId="{A3B812F2-4F2B-49DA-9EC7-21430D80A954}" destId="{CB526D07-B2B2-45F5-B8A3-CB2D82625476}" srcOrd="0" destOrd="2" presId="urn:microsoft.com/office/officeart/2005/8/layout/chevron2"/>
    <dgm:cxn modelId="{E1ED8FDD-5058-4E3F-AE26-891652F28478}" type="presParOf" srcId="{2EECEECA-7D8C-4816-96CC-2F49C7ECC658}" destId="{3F81B4D7-9191-4A30-9A57-6A5B027E34AD}" srcOrd="0" destOrd="0" presId="urn:microsoft.com/office/officeart/2005/8/layout/chevron2"/>
    <dgm:cxn modelId="{93212D32-4DE9-4374-9EE1-8CFC629CE4F3}" type="presParOf" srcId="{3F81B4D7-9191-4A30-9A57-6A5B027E34AD}" destId="{5AA0B26A-3EA5-420A-933F-2F38EF65A4FC}" srcOrd="0" destOrd="0" presId="urn:microsoft.com/office/officeart/2005/8/layout/chevron2"/>
    <dgm:cxn modelId="{0E896405-7EB9-498B-9DD3-326169FD2641}" type="presParOf" srcId="{3F81B4D7-9191-4A30-9A57-6A5B027E34AD}" destId="{333822A5-6C14-4C8B-930E-5013CFC56070}" srcOrd="1" destOrd="0" presId="urn:microsoft.com/office/officeart/2005/8/layout/chevron2"/>
    <dgm:cxn modelId="{F1C9B5F8-A429-4C3F-A6CC-0A4E0C244AE9}" type="presParOf" srcId="{2EECEECA-7D8C-4816-96CC-2F49C7ECC658}" destId="{C2E5AF59-8538-4C6E-872A-7F1D562C381B}" srcOrd="1" destOrd="0" presId="urn:microsoft.com/office/officeart/2005/8/layout/chevron2"/>
    <dgm:cxn modelId="{A2A043A8-511A-4217-9E17-71CD35CEED0F}" type="presParOf" srcId="{2EECEECA-7D8C-4816-96CC-2F49C7ECC658}" destId="{A780FA9F-113E-412D-8631-EF235E50B504}" srcOrd="2" destOrd="0" presId="urn:microsoft.com/office/officeart/2005/8/layout/chevron2"/>
    <dgm:cxn modelId="{8637AFD1-D831-4A69-8837-6C1DE67EFB23}" type="presParOf" srcId="{A780FA9F-113E-412D-8631-EF235E50B504}" destId="{5469F7AF-E7C7-493D-B8D2-AFB6BA84B561}" srcOrd="0" destOrd="0" presId="urn:microsoft.com/office/officeart/2005/8/layout/chevron2"/>
    <dgm:cxn modelId="{B997C2CA-9140-40B7-85D9-5746544D1D8A}" type="presParOf" srcId="{A780FA9F-113E-412D-8631-EF235E50B504}" destId="{CB526D07-B2B2-45F5-B8A3-CB2D82625476}" srcOrd="1" destOrd="0" presId="urn:microsoft.com/office/officeart/2005/8/layout/chevron2"/>
    <dgm:cxn modelId="{3ACD67FD-235E-4A4F-8E9B-1B61EE877E99}" type="presParOf" srcId="{2EECEECA-7D8C-4816-96CC-2F49C7ECC658}" destId="{A806991E-3BDD-4ECE-8231-2AA1754AC15E}" srcOrd="3" destOrd="0" presId="urn:microsoft.com/office/officeart/2005/8/layout/chevron2"/>
    <dgm:cxn modelId="{DD674391-4853-4154-B3FF-E347F4C2F593}" type="presParOf" srcId="{2EECEECA-7D8C-4816-96CC-2F49C7ECC658}" destId="{D0EB2006-195D-4400-9033-8D926955B560}" srcOrd="4" destOrd="0" presId="urn:microsoft.com/office/officeart/2005/8/layout/chevron2"/>
    <dgm:cxn modelId="{FB315A11-E4FE-4896-9F3D-176BCA15F917}" type="presParOf" srcId="{D0EB2006-195D-4400-9033-8D926955B560}" destId="{7178688A-EEEB-4A11-A4CD-F0F3C106336A}" srcOrd="0" destOrd="0" presId="urn:microsoft.com/office/officeart/2005/8/layout/chevron2"/>
    <dgm:cxn modelId="{B3058401-A98C-4F47-AB82-70872FAD7075}" type="presParOf" srcId="{D0EB2006-195D-4400-9033-8D926955B560}" destId="{938F05E8-3530-40E9-BE57-D8090DE66081}"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CA1B8F-7FDC-4E2F-BC04-372A29C9B34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9B3ACE0-B143-429C-9199-E6E098D39B02}">
      <dgm:prSet/>
      <dgm:spPr/>
      <dgm:t>
        <a:bodyPr/>
        <a:lstStyle/>
        <a:p>
          <a:pPr>
            <a:lnSpc>
              <a:spcPct val="100000"/>
            </a:lnSpc>
          </a:pPr>
          <a:r>
            <a:rPr lang="fr-FR"/>
            <a:t>Si vous ajoutez à votre travail quelque chose que vous avez emprunté ailleurs, </a:t>
          </a:r>
          <a:r>
            <a:rPr lang="fr-FR" b="1"/>
            <a:t>vous devez citer votre source</a:t>
          </a:r>
          <a:r>
            <a:rPr lang="fr-FR"/>
            <a:t>.</a:t>
          </a:r>
          <a:endParaRPr lang="en-US"/>
        </a:p>
      </dgm:t>
    </dgm:pt>
    <dgm:pt modelId="{A161958D-C78B-4863-A57E-87F8A05C9071}" type="parTrans" cxnId="{35F5C058-D859-4A7F-8F42-9426B2040573}">
      <dgm:prSet/>
      <dgm:spPr/>
      <dgm:t>
        <a:bodyPr/>
        <a:lstStyle/>
        <a:p>
          <a:endParaRPr lang="en-US"/>
        </a:p>
      </dgm:t>
    </dgm:pt>
    <dgm:pt modelId="{0E9B1BDF-D5BB-4D86-9183-ACBA65451282}" type="sibTrans" cxnId="{35F5C058-D859-4A7F-8F42-9426B2040573}">
      <dgm:prSet/>
      <dgm:spPr/>
      <dgm:t>
        <a:bodyPr/>
        <a:lstStyle/>
        <a:p>
          <a:endParaRPr lang="en-US"/>
        </a:p>
      </dgm:t>
    </dgm:pt>
    <dgm:pt modelId="{E2610A8C-F4D9-44AB-B5A9-913F4B7E0C0F}">
      <dgm:prSet/>
      <dgm:spPr/>
      <dgm:t>
        <a:bodyPr/>
        <a:lstStyle/>
        <a:p>
          <a:pPr>
            <a:lnSpc>
              <a:spcPct val="100000"/>
            </a:lnSpc>
          </a:pPr>
          <a:r>
            <a:rPr lang="fr-FR"/>
            <a:t>Le type de document (livre, article de revue, rapport, vidéo…), le format (papier, numérique, Web, CD, DVD…) ou la langue (français, anglais, espagnol…) n’ont pas d’importance. </a:t>
          </a:r>
          <a:endParaRPr lang="en-US"/>
        </a:p>
      </dgm:t>
    </dgm:pt>
    <dgm:pt modelId="{98B05DF7-B408-4F65-BA8E-FEBA9748088B}" type="parTrans" cxnId="{2E4675C6-DD2A-4A1B-AC94-1C1DD41ED6CE}">
      <dgm:prSet/>
      <dgm:spPr/>
      <dgm:t>
        <a:bodyPr/>
        <a:lstStyle/>
        <a:p>
          <a:endParaRPr lang="en-US"/>
        </a:p>
      </dgm:t>
    </dgm:pt>
    <dgm:pt modelId="{80812826-CB7D-4301-AF96-A62B5CDC6B5E}" type="sibTrans" cxnId="{2E4675C6-DD2A-4A1B-AC94-1C1DD41ED6CE}">
      <dgm:prSet/>
      <dgm:spPr/>
      <dgm:t>
        <a:bodyPr/>
        <a:lstStyle/>
        <a:p>
          <a:endParaRPr lang="en-US"/>
        </a:p>
      </dgm:t>
    </dgm:pt>
    <dgm:pt modelId="{659A85B6-75F2-409E-95D6-B62398FB9016}">
      <dgm:prSet/>
      <dgm:spPr/>
      <dgm:t>
        <a:bodyPr/>
        <a:lstStyle/>
        <a:p>
          <a:pPr>
            <a:lnSpc>
              <a:spcPct val="100000"/>
            </a:lnSpc>
          </a:pPr>
          <a:r>
            <a:rPr lang="fr-FR"/>
            <a:t>Dans tous les cas, emprunt = citation!</a:t>
          </a:r>
          <a:endParaRPr lang="en-US"/>
        </a:p>
      </dgm:t>
    </dgm:pt>
    <dgm:pt modelId="{56E82599-60CC-49FD-A0BE-A2330BADE117}" type="parTrans" cxnId="{C87CDC10-9FA4-420D-995B-A026BA1D235B}">
      <dgm:prSet/>
      <dgm:spPr/>
      <dgm:t>
        <a:bodyPr/>
        <a:lstStyle/>
        <a:p>
          <a:endParaRPr lang="en-US"/>
        </a:p>
      </dgm:t>
    </dgm:pt>
    <dgm:pt modelId="{A2C5E0F1-9CFD-4612-AD09-21B5D25A7D95}" type="sibTrans" cxnId="{C87CDC10-9FA4-420D-995B-A026BA1D235B}">
      <dgm:prSet/>
      <dgm:spPr/>
      <dgm:t>
        <a:bodyPr/>
        <a:lstStyle/>
        <a:p>
          <a:endParaRPr lang="en-US"/>
        </a:p>
      </dgm:t>
    </dgm:pt>
    <dgm:pt modelId="{141EFCAD-A1F2-4EDC-BDCC-D52760184C1D}" type="pres">
      <dgm:prSet presAssocID="{49CA1B8F-7FDC-4E2F-BC04-372A29C9B341}" presName="root" presStyleCnt="0">
        <dgm:presLayoutVars>
          <dgm:dir/>
          <dgm:resizeHandles val="exact"/>
        </dgm:presLayoutVars>
      </dgm:prSet>
      <dgm:spPr/>
    </dgm:pt>
    <dgm:pt modelId="{BEAE9D9F-B618-4F14-8710-55DF739783F1}" type="pres">
      <dgm:prSet presAssocID="{99B3ACE0-B143-429C-9199-E6E098D39B02}" presName="compNode" presStyleCnt="0"/>
      <dgm:spPr/>
    </dgm:pt>
    <dgm:pt modelId="{E456CCD9-2EC5-4D07-B3B1-4F6776B0C50F}" type="pres">
      <dgm:prSet presAssocID="{99B3ACE0-B143-429C-9199-E6E098D39B02}" presName="bgRect" presStyleLbl="bgShp" presStyleIdx="0" presStyleCnt="3"/>
      <dgm:spPr/>
    </dgm:pt>
    <dgm:pt modelId="{E89E2A78-036C-429D-AE20-E2D190866622}" type="pres">
      <dgm:prSet presAssocID="{99B3ACE0-B143-429C-9199-E6E098D39B02}" presName="iconRect" presStyleLbl="node1" presStyleIdx="0" presStyleCnt="3"/>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0A1491AE-B2E1-43E6-9F78-F1B6BFA7E696}" type="pres">
      <dgm:prSet presAssocID="{99B3ACE0-B143-429C-9199-E6E098D39B02}" presName="spaceRect" presStyleCnt="0"/>
      <dgm:spPr/>
    </dgm:pt>
    <dgm:pt modelId="{7C9D4314-91B9-4A81-B09A-3B4801700B3F}" type="pres">
      <dgm:prSet presAssocID="{99B3ACE0-B143-429C-9199-E6E098D39B02}" presName="parTx" presStyleLbl="revTx" presStyleIdx="0" presStyleCnt="3">
        <dgm:presLayoutVars>
          <dgm:chMax val="0"/>
          <dgm:chPref val="0"/>
        </dgm:presLayoutVars>
      </dgm:prSet>
      <dgm:spPr/>
    </dgm:pt>
    <dgm:pt modelId="{C1988C52-195B-4F79-8E9A-45B0E6D6B92C}" type="pres">
      <dgm:prSet presAssocID="{0E9B1BDF-D5BB-4D86-9183-ACBA65451282}" presName="sibTrans" presStyleCnt="0"/>
      <dgm:spPr/>
    </dgm:pt>
    <dgm:pt modelId="{17C369CD-18BC-4ED6-BCF9-2866B11977BF}" type="pres">
      <dgm:prSet presAssocID="{E2610A8C-F4D9-44AB-B5A9-913F4B7E0C0F}" presName="compNode" presStyleCnt="0"/>
      <dgm:spPr/>
    </dgm:pt>
    <dgm:pt modelId="{20B514ED-F354-4246-A7A6-B295F91CB4E0}" type="pres">
      <dgm:prSet presAssocID="{E2610A8C-F4D9-44AB-B5A9-913F4B7E0C0F}" presName="bgRect" presStyleLbl="bgShp" presStyleIdx="1" presStyleCnt="3"/>
      <dgm:spPr/>
    </dgm:pt>
    <dgm:pt modelId="{D857F72C-0B12-46E3-B23F-5BB603943634}" type="pres">
      <dgm:prSet presAssocID="{E2610A8C-F4D9-44AB-B5A9-913F4B7E0C0F}" presName="iconRect" presStyleLbl="node1" presStyleIdx="1" presStyleCnt="3"/>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587185BC-239B-4333-A5B6-A6E96C8844B5}" type="pres">
      <dgm:prSet presAssocID="{E2610A8C-F4D9-44AB-B5A9-913F4B7E0C0F}" presName="spaceRect" presStyleCnt="0"/>
      <dgm:spPr/>
    </dgm:pt>
    <dgm:pt modelId="{D835CDA7-BABA-4FD9-BC0B-0998CF3FA025}" type="pres">
      <dgm:prSet presAssocID="{E2610A8C-F4D9-44AB-B5A9-913F4B7E0C0F}" presName="parTx" presStyleLbl="revTx" presStyleIdx="1" presStyleCnt="3">
        <dgm:presLayoutVars>
          <dgm:chMax val="0"/>
          <dgm:chPref val="0"/>
        </dgm:presLayoutVars>
      </dgm:prSet>
      <dgm:spPr/>
    </dgm:pt>
    <dgm:pt modelId="{99BCC029-BEA2-43CF-91F1-744616006574}" type="pres">
      <dgm:prSet presAssocID="{80812826-CB7D-4301-AF96-A62B5CDC6B5E}" presName="sibTrans" presStyleCnt="0"/>
      <dgm:spPr/>
    </dgm:pt>
    <dgm:pt modelId="{4D6D1DC7-B038-4815-9DBF-5D28D476E902}" type="pres">
      <dgm:prSet presAssocID="{659A85B6-75F2-409E-95D6-B62398FB9016}" presName="compNode" presStyleCnt="0"/>
      <dgm:spPr/>
    </dgm:pt>
    <dgm:pt modelId="{7E492094-B472-4333-94CE-70CE45372BE8}" type="pres">
      <dgm:prSet presAssocID="{659A85B6-75F2-409E-95D6-B62398FB9016}" presName="bgRect" presStyleLbl="bgShp" presStyleIdx="2" presStyleCnt="3"/>
      <dgm:spPr/>
    </dgm:pt>
    <dgm:pt modelId="{20CD1337-A1EE-4FF0-AE75-A539F5249B43}" type="pres">
      <dgm:prSet presAssocID="{659A85B6-75F2-409E-95D6-B62398FB9016}" presName="iconRect" presStyleLbl="node1" presStyleIdx="2" presStyleCnt="3"/>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Quotation Mark"/>
        </a:ext>
      </dgm:extLst>
    </dgm:pt>
    <dgm:pt modelId="{E920E73A-DBDD-4F57-AB7E-9C8CD7046261}" type="pres">
      <dgm:prSet presAssocID="{659A85B6-75F2-409E-95D6-B62398FB9016}" presName="spaceRect" presStyleCnt="0"/>
      <dgm:spPr/>
    </dgm:pt>
    <dgm:pt modelId="{96C7D55E-433C-4621-8A47-967F9367D3B6}" type="pres">
      <dgm:prSet presAssocID="{659A85B6-75F2-409E-95D6-B62398FB9016}" presName="parTx" presStyleLbl="revTx" presStyleIdx="2" presStyleCnt="3">
        <dgm:presLayoutVars>
          <dgm:chMax val="0"/>
          <dgm:chPref val="0"/>
        </dgm:presLayoutVars>
      </dgm:prSet>
      <dgm:spPr/>
    </dgm:pt>
  </dgm:ptLst>
  <dgm:cxnLst>
    <dgm:cxn modelId="{C87CDC10-9FA4-420D-995B-A026BA1D235B}" srcId="{49CA1B8F-7FDC-4E2F-BC04-372A29C9B341}" destId="{659A85B6-75F2-409E-95D6-B62398FB9016}" srcOrd="2" destOrd="0" parTransId="{56E82599-60CC-49FD-A0BE-A2330BADE117}" sibTransId="{A2C5E0F1-9CFD-4612-AD09-21B5D25A7D95}"/>
    <dgm:cxn modelId="{88A9CA69-B58E-4DB7-9A5B-0352A0C50A10}" type="presOf" srcId="{659A85B6-75F2-409E-95D6-B62398FB9016}" destId="{96C7D55E-433C-4621-8A47-967F9367D3B6}" srcOrd="0" destOrd="0" presId="urn:microsoft.com/office/officeart/2018/2/layout/IconVerticalSolidList"/>
    <dgm:cxn modelId="{35F5C058-D859-4A7F-8F42-9426B2040573}" srcId="{49CA1B8F-7FDC-4E2F-BC04-372A29C9B341}" destId="{99B3ACE0-B143-429C-9199-E6E098D39B02}" srcOrd="0" destOrd="0" parTransId="{A161958D-C78B-4863-A57E-87F8A05C9071}" sibTransId="{0E9B1BDF-D5BB-4D86-9183-ACBA65451282}"/>
    <dgm:cxn modelId="{8EA9B5BC-8EBF-4126-9B59-FD2839B59B50}" type="presOf" srcId="{99B3ACE0-B143-429C-9199-E6E098D39B02}" destId="{7C9D4314-91B9-4A81-B09A-3B4801700B3F}" srcOrd="0" destOrd="0" presId="urn:microsoft.com/office/officeart/2018/2/layout/IconVerticalSolidList"/>
    <dgm:cxn modelId="{2E4675C6-DD2A-4A1B-AC94-1C1DD41ED6CE}" srcId="{49CA1B8F-7FDC-4E2F-BC04-372A29C9B341}" destId="{E2610A8C-F4D9-44AB-B5A9-913F4B7E0C0F}" srcOrd="1" destOrd="0" parTransId="{98B05DF7-B408-4F65-BA8E-FEBA9748088B}" sibTransId="{80812826-CB7D-4301-AF96-A62B5CDC6B5E}"/>
    <dgm:cxn modelId="{F48F52D5-A1E7-4D41-BC2E-528BABFBB346}" type="presOf" srcId="{49CA1B8F-7FDC-4E2F-BC04-372A29C9B341}" destId="{141EFCAD-A1F2-4EDC-BDCC-D52760184C1D}" srcOrd="0" destOrd="0" presId="urn:microsoft.com/office/officeart/2018/2/layout/IconVerticalSolidList"/>
    <dgm:cxn modelId="{186C46DC-8058-481A-A2BC-F7293B0F3020}" type="presOf" srcId="{E2610A8C-F4D9-44AB-B5A9-913F4B7E0C0F}" destId="{D835CDA7-BABA-4FD9-BC0B-0998CF3FA025}" srcOrd="0" destOrd="0" presId="urn:microsoft.com/office/officeart/2018/2/layout/IconVerticalSolidList"/>
    <dgm:cxn modelId="{0B0BE375-9BF9-46A5-B465-1CFB2DA3F112}" type="presParOf" srcId="{141EFCAD-A1F2-4EDC-BDCC-D52760184C1D}" destId="{BEAE9D9F-B618-4F14-8710-55DF739783F1}" srcOrd="0" destOrd="0" presId="urn:microsoft.com/office/officeart/2018/2/layout/IconVerticalSolidList"/>
    <dgm:cxn modelId="{BFE3BF0E-C3B1-4899-BA4B-5AF41D021B5B}" type="presParOf" srcId="{BEAE9D9F-B618-4F14-8710-55DF739783F1}" destId="{E456CCD9-2EC5-4D07-B3B1-4F6776B0C50F}" srcOrd="0" destOrd="0" presId="urn:microsoft.com/office/officeart/2018/2/layout/IconVerticalSolidList"/>
    <dgm:cxn modelId="{CFFE6DDF-0883-481B-BBC9-EE7B2F72883A}" type="presParOf" srcId="{BEAE9D9F-B618-4F14-8710-55DF739783F1}" destId="{E89E2A78-036C-429D-AE20-E2D190866622}" srcOrd="1" destOrd="0" presId="urn:microsoft.com/office/officeart/2018/2/layout/IconVerticalSolidList"/>
    <dgm:cxn modelId="{CC871768-35EF-4452-82A5-DDEFE15FA94B}" type="presParOf" srcId="{BEAE9D9F-B618-4F14-8710-55DF739783F1}" destId="{0A1491AE-B2E1-43E6-9F78-F1B6BFA7E696}" srcOrd="2" destOrd="0" presId="urn:microsoft.com/office/officeart/2018/2/layout/IconVerticalSolidList"/>
    <dgm:cxn modelId="{44AE2879-0756-4382-85B8-39D059F49B7E}" type="presParOf" srcId="{BEAE9D9F-B618-4F14-8710-55DF739783F1}" destId="{7C9D4314-91B9-4A81-B09A-3B4801700B3F}" srcOrd="3" destOrd="0" presId="urn:microsoft.com/office/officeart/2018/2/layout/IconVerticalSolidList"/>
    <dgm:cxn modelId="{3A590F13-F749-4A06-B378-A390C881D5E9}" type="presParOf" srcId="{141EFCAD-A1F2-4EDC-BDCC-D52760184C1D}" destId="{C1988C52-195B-4F79-8E9A-45B0E6D6B92C}" srcOrd="1" destOrd="0" presId="urn:microsoft.com/office/officeart/2018/2/layout/IconVerticalSolidList"/>
    <dgm:cxn modelId="{DB3A3F07-D630-458E-A1CD-55E4F7B21245}" type="presParOf" srcId="{141EFCAD-A1F2-4EDC-BDCC-D52760184C1D}" destId="{17C369CD-18BC-4ED6-BCF9-2866B11977BF}" srcOrd="2" destOrd="0" presId="urn:microsoft.com/office/officeart/2018/2/layout/IconVerticalSolidList"/>
    <dgm:cxn modelId="{99776C8D-0E75-4FE9-87B9-4B7DF27AEADA}" type="presParOf" srcId="{17C369CD-18BC-4ED6-BCF9-2866B11977BF}" destId="{20B514ED-F354-4246-A7A6-B295F91CB4E0}" srcOrd="0" destOrd="0" presId="urn:microsoft.com/office/officeart/2018/2/layout/IconVerticalSolidList"/>
    <dgm:cxn modelId="{88768743-216C-492A-9543-E19DA3F96882}" type="presParOf" srcId="{17C369CD-18BC-4ED6-BCF9-2866B11977BF}" destId="{D857F72C-0B12-46E3-B23F-5BB603943634}" srcOrd="1" destOrd="0" presId="urn:microsoft.com/office/officeart/2018/2/layout/IconVerticalSolidList"/>
    <dgm:cxn modelId="{C18E595D-DCA5-450B-86AA-BB146FF996DB}" type="presParOf" srcId="{17C369CD-18BC-4ED6-BCF9-2866B11977BF}" destId="{587185BC-239B-4333-A5B6-A6E96C8844B5}" srcOrd="2" destOrd="0" presId="urn:microsoft.com/office/officeart/2018/2/layout/IconVerticalSolidList"/>
    <dgm:cxn modelId="{73D5F8DC-2CC8-4577-9134-40D2D2BAAF00}" type="presParOf" srcId="{17C369CD-18BC-4ED6-BCF9-2866B11977BF}" destId="{D835CDA7-BABA-4FD9-BC0B-0998CF3FA025}" srcOrd="3" destOrd="0" presId="urn:microsoft.com/office/officeart/2018/2/layout/IconVerticalSolidList"/>
    <dgm:cxn modelId="{8CF1F2BF-42C3-4AA2-A57F-5E013FA2F264}" type="presParOf" srcId="{141EFCAD-A1F2-4EDC-BDCC-D52760184C1D}" destId="{99BCC029-BEA2-43CF-91F1-744616006574}" srcOrd="3" destOrd="0" presId="urn:microsoft.com/office/officeart/2018/2/layout/IconVerticalSolidList"/>
    <dgm:cxn modelId="{86A7BC1F-35EA-49C1-A0E6-43FA8A4EA732}" type="presParOf" srcId="{141EFCAD-A1F2-4EDC-BDCC-D52760184C1D}" destId="{4D6D1DC7-B038-4815-9DBF-5D28D476E902}" srcOrd="4" destOrd="0" presId="urn:microsoft.com/office/officeart/2018/2/layout/IconVerticalSolidList"/>
    <dgm:cxn modelId="{4DECF0F8-5522-450A-998E-6262A644A4D2}" type="presParOf" srcId="{4D6D1DC7-B038-4815-9DBF-5D28D476E902}" destId="{7E492094-B472-4333-94CE-70CE45372BE8}" srcOrd="0" destOrd="0" presId="urn:microsoft.com/office/officeart/2018/2/layout/IconVerticalSolidList"/>
    <dgm:cxn modelId="{5E39D8F4-0FEC-4DEB-AC22-F5D78BE9918F}" type="presParOf" srcId="{4D6D1DC7-B038-4815-9DBF-5D28D476E902}" destId="{20CD1337-A1EE-4FF0-AE75-A539F5249B43}" srcOrd="1" destOrd="0" presId="urn:microsoft.com/office/officeart/2018/2/layout/IconVerticalSolidList"/>
    <dgm:cxn modelId="{1BEB6A51-47F9-44C0-A644-5FA4B84477F0}" type="presParOf" srcId="{4D6D1DC7-B038-4815-9DBF-5D28D476E902}" destId="{E920E73A-DBDD-4F57-AB7E-9C8CD7046261}" srcOrd="2" destOrd="0" presId="urn:microsoft.com/office/officeart/2018/2/layout/IconVerticalSolidList"/>
    <dgm:cxn modelId="{A0A10237-8EA4-4C28-AEB0-90DE8E48BC9F}" type="presParOf" srcId="{4D6D1DC7-B038-4815-9DBF-5D28D476E902}" destId="{96C7D55E-433C-4621-8A47-967F9367D3B6}"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4696C63-20AD-4A96-84D2-610E1DC0E625}"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3A0EB089-D63D-407D-83D8-ADC92BC0EFD2}">
      <dgm:prSet custT="1"/>
      <dgm:spPr/>
      <dgm:t>
        <a:bodyPr/>
        <a:lstStyle/>
        <a:p>
          <a:r>
            <a:rPr lang="fr-FR" sz="4400"/>
            <a:t>Ou citer ? </a:t>
          </a:r>
          <a:endParaRPr lang="en-US" sz="4400"/>
        </a:p>
      </dgm:t>
    </dgm:pt>
    <dgm:pt modelId="{FCCFEE7D-AEAE-4092-9E7F-C2F861B05ED4}" type="parTrans" cxnId="{7E49FBA2-2B04-417F-AF12-D7998E976A84}">
      <dgm:prSet/>
      <dgm:spPr/>
      <dgm:t>
        <a:bodyPr/>
        <a:lstStyle/>
        <a:p>
          <a:endParaRPr lang="en-US" sz="1800"/>
        </a:p>
      </dgm:t>
    </dgm:pt>
    <dgm:pt modelId="{A8AC5099-4C4A-4B40-AC4E-361EDF1F92D9}" type="sibTrans" cxnId="{7E49FBA2-2B04-417F-AF12-D7998E976A84}">
      <dgm:prSet/>
      <dgm:spPr/>
      <dgm:t>
        <a:bodyPr/>
        <a:lstStyle/>
        <a:p>
          <a:endParaRPr lang="en-US" sz="1800"/>
        </a:p>
      </dgm:t>
    </dgm:pt>
    <dgm:pt modelId="{4125496F-ADC1-4F6E-8934-B214894C74FA}">
      <dgm:prSet custT="1"/>
      <dgm:spPr/>
      <dgm:t>
        <a:bodyPr lIns="324000" rIns="180000"/>
        <a:lstStyle/>
        <a:p>
          <a:r>
            <a:rPr lang="fr-FR" sz="1600"/>
            <a:t>Il est important de savoir que vous devez indiquer vos sources </a:t>
          </a:r>
          <a:r>
            <a:rPr lang="fr-FR" sz="1600" b="1"/>
            <a:t>à deux endroits</a:t>
          </a:r>
          <a:r>
            <a:rPr lang="fr-FR" sz="1600"/>
            <a:t>: </a:t>
          </a:r>
          <a:endParaRPr lang="en-US" sz="1600"/>
        </a:p>
      </dgm:t>
    </dgm:pt>
    <dgm:pt modelId="{BEA75516-8330-485F-AF0A-552B62C3A41E}" type="parTrans" cxnId="{EF821C1E-DF9C-4C68-864A-F5E1E16DCA2A}">
      <dgm:prSet/>
      <dgm:spPr/>
      <dgm:t>
        <a:bodyPr/>
        <a:lstStyle/>
        <a:p>
          <a:endParaRPr lang="en-US" sz="1800"/>
        </a:p>
      </dgm:t>
    </dgm:pt>
    <dgm:pt modelId="{40E5F358-2399-4281-9D3F-A2ED18B77829}" type="sibTrans" cxnId="{EF821C1E-DF9C-4C68-864A-F5E1E16DCA2A}">
      <dgm:prSet/>
      <dgm:spPr/>
      <dgm:t>
        <a:bodyPr/>
        <a:lstStyle/>
        <a:p>
          <a:endParaRPr lang="en-US" sz="1800"/>
        </a:p>
      </dgm:t>
    </dgm:pt>
    <dgm:pt modelId="{DE1C87F0-FB70-4060-B6EA-58FACE0E6913}">
      <dgm:prSet custT="1"/>
      <dgm:spPr/>
      <dgm:t>
        <a:bodyPr lIns="324000" rIns="180000"/>
        <a:lstStyle/>
        <a:p>
          <a:r>
            <a:rPr lang="fr-FR" sz="1600" b="1"/>
            <a:t>directement dans votre texte</a:t>
          </a:r>
          <a:r>
            <a:rPr lang="fr-FR" sz="1600"/>
            <a:t> là où il y a un emprunt </a:t>
          </a:r>
          <a:endParaRPr lang="en-US" sz="1600"/>
        </a:p>
      </dgm:t>
    </dgm:pt>
    <dgm:pt modelId="{B811692C-DB79-4058-A58C-CE71D33C59D4}" type="parTrans" cxnId="{54DB240F-7E33-4E5F-A38A-C375237293A7}">
      <dgm:prSet/>
      <dgm:spPr/>
      <dgm:t>
        <a:bodyPr/>
        <a:lstStyle/>
        <a:p>
          <a:endParaRPr lang="en-US" sz="1800"/>
        </a:p>
      </dgm:t>
    </dgm:pt>
    <dgm:pt modelId="{8BFC3C76-FD30-4960-95C9-9036417EE7A7}" type="sibTrans" cxnId="{54DB240F-7E33-4E5F-A38A-C375237293A7}">
      <dgm:prSet/>
      <dgm:spPr/>
      <dgm:t>
        <a:bodyPr/>
        <a:lstStyle/>
        <a:p>
          <a:endParaRPr lang="en-US" sz="1800"/>
        </a:p>
      </dgm:t>
    </dgm:pt>
    <dgm:pt modelId="{E488B26F-BA64-495B-9094-2CF5538C63A7}">
      <dgm:prSet custT="1"/>
      <dgm:spPr/>
      <dgm:t>
        <a:bodyPr lIns="324000" rIns="180000"/>
        <a:lstStyle/>
        <a:p>
          <a:r>
            <a:rPr lang="fr-FR" sz="1600" b="1"/>
            <a:t>dans la médiagraphie</a:t>
          </a:r>
          <a:r>
            <a:rPr lang="fr-FR" sz="1600"/>
            <a:t> à la fin de votre travail</a:t>
          </a:r>
          <a:endParaRPr lang="en-US" sz="1600"/>
        </a:p>
      </dgm:t>
    </dgm:pt>
    <dgm:pt modelId="{08F122D9-2F31-43F1-9B06-DCA75C896CAB}" type="parTrans" cxnId="{F09F3EA2-E560-419C-AB1B-E3C247E732A4}">
      <dgm:prSet/>
      <dgm:spPr/>
      <dgm:t>
        <a:bodyPr/>
        <a:lstStyle/>
        <a:p>
          <a:endParaRPr lang="en-US" sz="1800"/>
        </a:p>
      </dgm:t>
    </dgm:pt>
    <dgm:pt modelId="{3D338B21-315E-4F0D-8677-29FA65BCBA2F}" type="sibTrans" cxnId="{F09F3EA2-E560-419C-AB1B-E3C247E732A4}">
      <dgm:prSet/>
      <dgm:spPr/>
      <dgm:t>
        <a:bodyPr/>
        <a:lstStyle/>
        <a:p>
          <a:endParaRPr lang="en-US" sz="1800"/>
        </a:p>
      </dgm:t>
    </dgm:pt>
    <dgm:pt modelId="{12E61A4B-945A-4C49-BE29-F0B40E5208AA}">
      <dgm:prSet custT="1"/>
      <dgm:spPr/>
      <dgm:t>
        <a:bodyPr/>
        <a:lstStyle/>
        <a:p>
          <a:r>
            <a:rPr lang="fr-FR" sz="4400"/>
            <a:t>Comment citer ? </a:t>
          </a:r>
          <a:endParaRPr lang="en-US" sz="4400"/>
        </a:p>
      </dgm:t>
    </dgm:pt>
    <dgm:pt modelId="{319E4A80-29EA-4076-86A8-5D3A52CD50EA}" type="parTrans" cxnId="{6257B784-0CC9-4CC0-BEB6-0572BEF1D5C5}">
      <dgm:prSet/>
      <dgm:spPr/>
      <dgm:t>
        <a:bodyPr/>
        <a:lstStyle/>
        <a:p>
          <a:endParaRPr lang="en-US" sz="1800"/>
        </a:p>
      </dgm:t>
    </dgm:pt>
    <dgm:pt modelId="{1E690FDE-3C4C-455C-9221-EE47B05BCD09}" type="sibTrans" cxnId="{6257B784-0CC9-4CC0-BEB6-0572BEF1D5C5}">
      <dgm:prSet/>
      <dgm:spPr/>
      <dgm:t>
        <a:bodyPr/>
        <a:lstStyle/>
        <a:p>
          <a:endParaRPr lang="en-US" sz="1800"/>
        </a:p>
      </dgm:t>
    </dgm:pt>
    <dgm:pt modelId="{FFA2DC9A-3312-4A2A-88D2-686D533C0297}">
      <dgm:prSet custT="1"/>
      <dgm:spPr/>
      <dgm:t>
        <a:bodyPr lIns="180000" tIns="252000" rIns="180000"/>
        <a:lstStyle/>
        <a:p>
          <a:r>
            <a:rPr lang="fr-FR" sz="1600" dirty="0"/>
            <a:t>APA, Dionne ou MLA, ça vous dit quelque chose? Ce sont des « styles bibliographiques » et, dépendamment du style qu’on vous a demandé d’utiliser, la façon d’écrire vos références changera. </a:t>
          </a:r>
        </a:p>
        <a:p>
          <a:r>
            <a:rPr lang="fr-FR" sz="1600" dirty="0"/>
            <a:t>Par contre, quel que soit le style bibliographique, les informations suivantes doivent être fournies :</a:t>
          </a:r>
          <a:endParaRPr lang="en-US" sz="1600" dirty="0"/>
        </a:p>
      </dgm:t>
    </dgm:pt>
    <dgm:pt modelId="{FEE15AE1-4947-420B-AD7E-0359A1B746CF}" type="parTrans" cxnId="{13574670-39AF-48C1-A260-00EF9B8858DE}">
      <dgm:prSet/>
      <dgm:spPr/>
      <dgm:t>
        <a:bodyPr/>
        <a:lstStyle/>
        <a:p>
          <a:endParaRPr lang="en-US" sz="1800"/>
        </a:p>
      </dgm:t>
    </dgm:pt>
    <dgm:pt modelId="{44D896C9-FC07-44F5-8396-56BECA16934B}" type="sibTrans" cxnId="{13574670-39AF-48C1-A260-00EF9B8858DE}">
      <dgm:prSet/>
      <dgm:spPr/>
      <dgm:t>
        <a:bodyPr/>
        <a:lstStyle/>
        <a:p>
          <a:endParaRPr lang="en-US" sz="1800"/>
        </a:p>
      </dgm:t>
    </dgm:pt>
    <dgm:pt modelId="{CE3B0090-437B-4AC5-98D3-C750F20F53A2}">
      <dgm:prSet custT="1"/>
      <dgm:spPr/>
      <dgm:t>
        <a:bodyPr lIns="180000" tIns="252000" rIns="180000"/>
        <a:lstStyle/>
        <a:p>
          <a:r>
            <a:rPr lang="fr-FR" sz="1600"/>
            <a:t>le nom du ou des auteurs</a:t>
          </a:r>
          <a:endParaRPr lang="en-US" sz="1600"/>
        </a:p>
      </dgm:t>
    </dgm:pt>
    <dgm:pt modelId="{3270AFCD-2F74-4CBF-AF73-31BA6EF3B773}" type="parTrans" cxnId="{59D5F237-1001-47C7-A0E5-02265EC997AB}">
      <dgm:prSet/>
      <dgm:spPr/>
      <dgm:t>
        <a:bodyPr/>
        <a:lstStyle/>
        <a:p>
          <a:endParaRPr lang="en-US" sz="1800"/>
        </a:p>
      </dgm:t>
    </dgm:pt>
    <dgm:pt modelId="{7B87DC38-C1CD-422A-94F1-AC30CB066559}" type="sibTrans" cxnId="{59D5F237-1001-47C7-A0E5-02265EC997AB}">
      <dgm:prSet/>
      <dgm:spPr/>
      <dgm:t>
        <a:bodyPr/>
        <a:lstStyle/>
        <a:p>
          <a:endParaRPr lang="en-US" sz="1800"/>
        </a:p>
      </dgm:t>
    </dgm:pt>
    <dgm:pt modelId="{29584273-903D-4ABC-95A3-4D756878517E}">
      <dgm:prSet custT="1"/>
      <dgm:spPr/>
      <dgm:t>
        <a:bodyPr lIns="180000" tIns="252000" rIns="180000"/>
        <a:lstStyle/>
        <a:p>
          <a:r>
            <a:rPr lang="fr-FR" sz="1600"/>
            <a:t>le titre du document</a:t>
          </a:r>
          <a:endParaRPr lang="en-US" sz="1600"/>
        </a:p>
      </dgm:t>
    </dgm:pt>
    <dgm:pt modelId="{06B7EF8A-7426-4BEC-9988-F82F4D7A78E2}" type="parTrans" cxnId="{3C04B49D-9221-4DA6-887F-4EACA9373594}">
      <dgm:prSet/>
      <dgm:spPr/>
      <dgm:t>
        <a:bodyPr/>
        <a:lstStyle/>
        <a:p>
          <a:endParaRPr lang="en-US" sz="1800"/>
        </a:p>
      </dgm:t>
    </dgm:pt>
    <dgm:pt modelId="{8A1A3BEA-A94F-4961-AB60-566EFBC2FA1A}" type="sibTrans" cxnId="{3C04B49D-9221-4DA6-887F-4EACA9373594}">
      <dgm:prSet/>
      <dgm:spPr/>
      <dgm:t>
        <a:bodyPr/>
        <a:lstStyle/>
        <a:p>
          <a:endParaRPr lang="en-US" sz="1800"/>
        </a:p>
      </dgm:t>
    </dgm:pt>
    <dgm:pt modelId="{24AEEC7B-BF3E-4E8B-BC53-5B9082BFF90C}">
      <dgm:prSet custT="1"/>
      <dgm:spPr/>
      <dgm:t>
        <a:bodyPr lIns="180000" tIns="252000" rIns="180000"/>
        <a:lstStyle/>
        <a:p>
          <a:r>
            <a:rPr lang="fr-FR" sz="1600"/>
            <a:t>les informations de publication (année, maison d’édition, lieu de publication / adresse du site web)</a:t>
          </a:r>
          <a:endParaRPr lang="en-US" sz="1600"/>
        </a:p>
      </dgm:t>
    </dgm:pt>
    <dgm:pt modelId="{3CA40EBB-5065-448F-840D-C0AE3821253E}" type="parTrans" cxnId="{18CB2F43-EC6F-439C-B2FB-051AAEFAF9F2}">
      <dgm:prSet/>
      <dgm:spPr/>
      <dgm:t>
        <a:bodyPr/>
        <a:lstStyle/>
        <a:p>
          <a:endParaRPr lang="en-US" sz="1800"/>
        </a:p>
      </dgm:t>
    </dgm:pt>
    <dgm:pt modelId="{71ADECB3-9E7E-4552-822D-58A6D005F172}" type="sibTrans" cxnId="{18CB2F43-EC6F-439C-B2FB-051AAEFAF9F2}">
      <dgm:prSet/>
      <dgm:spPr/>
      <dgm:t>
        <a:bodyPr/>
        <a:lstStyle/>
        <a:p>
          <a:endParaRPr lang="en-US" sz="1800"/>
        </a:p>
      </dgm:t>
    </dgm:pt>
    <dgm:pt modelId="{E888221C-A7CE-40F8-AEE1-5CCBEB255E7C}">
      <dgm:prSet custT="1"/>
      <dgm:spPr/>
      <dgm:t>
        <a:bodyPr lIns="180000" tIns="252000" rIns="180000"/>
        <a:lstStyle/>
        <a:p>
          <a:r>
            <a:rPr lang="fr-FR" sz="1600"/>
            <a:t>la pagination (si elle existe)</a:t>
          </a:r>
          <a:endParaRPr lang="en-US" sz="1600"/>
        </a:p>
      </dgm:t>
    </dgm:pt>
    <dgm:pt modelId="{1B8C70D2-D2CE-44F4-A0B8-5434EC02A9DF}" type="parTrans" cxnId="{08321FB4-0808-4260-9F46-B299D3A77DE5}">
      <dgm:prSet/>
      <dgm:spPr/>
      <dgm:t>
        <a:bodyPr/>
        <a:lstStyle/>
        <a:p>
          <a:endParaRPr lang="en-US" sz="1800"/>
        </a:p>
      </dgm:t>
    </dgm:pt>
    <dgm:pt modelId="{21076A64-8D7C-4F85-B591-8F0A5FCD01F2}" type="sibTrans" cxnId="{08321FB4-0808-4260-9F46-B299D3A77DE5}">
      <dgm:prSet/>
      <dgm:spPr/>
      <dgm:t>
        <a:bodyPr/>
        <a:lstStyle/>
        <a:p>
          <a:endParaRPr lang="en-US" sz="1800"/>
        </a:p>
      </dgm:t>
    </dgm:pt>
    <dgm:pt modelId="{12511349-A8C7-4FF5-AF01-EB1582FCAEDF}">
      <dgm:prSet custT="1"/>
      <dgm:spPr/>
      <dgm:t>
        <a:bodyPr lIns="180000" tIns="252000" rIns="180000"/>
        <a:lstStyle/>
        <a:p>
          <a:r>
            <a:rPr lang="fr-FR" sz="1200"/>
            <a:t>Selon le type de document à citer et le style bibliographique que vous utilisez, d’autres informations peuvent s’ajouter. Pensez à vérifier!</a:t>
          </a:r>
          <a:endParaRPr lang="en-US" sz="1200"/>
        </a:p>
      </dgm:t>
    </dgm:pt>
    <dgm:pt modelId="{1AB8E71D-31A0-45F5-AB3C-51499C38DCD3}" type="parTrans" cxnId="{2BF22236-A16B-41D2-BBFA-5598459D8603}">
      <dgm:prSet/>
      <dgm:spPr/>
      <dgm:t>
        <a:bodyPr/>
        <a:lstStyle/>
        <a:p>
          <a:endParaRPr lang="en-US" sz="1800"/>
        </a:p>
      </dgm:t>
    </dgm:pt>
    <dgm:pt modelId="{FF307865-A2DE-4844-97DC-96A58E49A7AC}" type="sibTrans" cxnId="{2BF22236-A16B-41D2-BBFA-5598459D8603}">
      <dgm:prSet/>
      <dgm:spPr/>
      <dgm:t>
        <a:bodyPr/>
        <a:lstStyle/>
        <a:p>
          <a:endParaRPr lang="en-US" sz="1800"/>
        </a:p>
      </dgm:t>
    </dgm:pt>
    <dgm:pt modelId="{D605DCCD-1CD6-4355-B751-52232AE79C3A}">
      <dgm:prSet custT="1"/>
      <dgm:spPr/>
      <dgm:t>
        <a:bodyPr lIns="180000" tIns="252000" rIns="180000"/>
        <a:lstStyle/>
        <a:p>
          <a:endParaRPr lang="en-US" sz="1100"/>
        </a:p>
      </dgm:t>
    </dgm:pt>
    <dgm:pt modelId="{DCE7F653-1F8E-4526-97BB-887428F431E0}" type="parTrans" cxnId="{02114AA8-B6C9-461D-8E04-6888EA0E0015}">
      <dgm:prSet/>
      <dgm:spPr/>
      <dgm:t>
        <a:bodyPr/>
        <a:lstStyle/>
        <a:p>
          <a:endParaRPr lang="fr-CA"/>
        </a:p>
      </dgm:t>
    </dgm:pt>
    <dgm:pt modelId="{D84D5264-689A-4F41-8317-C64EC659B8BA}" type="sibTrans" cxnId="{02114AA8-B6C9-461D-8E04-6888EA0E0015}">
      <dgm:prSet/>
      <dgm:spPr/>
      <dgm:t>
        <a:bodyPr/>
        <a:lstStyle/>
        <a:p>
          <a:endParaRPr lang="fr-CA"/>
        </a:p>
      </dgm:t>
    </dgm:pt>
    <dgm:pt modelId="{D43E07C8-AB8B-4C0C-82AC-25337165B07A}" type="pres">
      <dgm:prSet presAssocID="{34696C63-20AD-4A96-84D2-610E1DC0E625}" presName="Name0" presStyleCnt="0">
        <dgm:presLayoutVars>
          <dgm:dir/>
          <dgm:animLvl val="lvl"/>
          <dgm:resizeHandles val="exact"/>
        </dgm:presLayoutVars>
      </dgm:prSet>
      <dgm:spPr/>
    </dgm:pt>
    <dgm:pt modelId="{27780056-66DA-4E21-B2CC-290E5B0E094B}" type="pres">
      <dgm:prSet presAssocID="{3A0EB089-D63D-407D-83D8-ADC92BC0EFD2}" presName="composite" presStyleCnt="0"/>
      <dgm:spPr/>
    </dgm:pt>
    <dgm:pt modelId="{B5E9CFC0-B9DA-46E1-B43F-4CEA7D006959}" type="pres">
      <dgm:prSet presAssocID="{3A0EB089-D63D-407D-83D8-ADC92BC0EFD2}" presName="parTx" presStyleLbl="alignNode1" presStyleIdx="0" presStyleCnt="2">
        <dgm:presLayoutVars>
          <dgm:chMax val="0"/>
          <dgm:chPref val="0"/>
        </dgm:presLayoutVars>
      </dgm:prSet>
      <dgm:spPr/>
    </dgm:pt>
    <dgm:pt modelId="{6E91020A-AF33-434F-972F-D65D04F7D26B}" type="pres">
      <dgm:prSet presAssocID="{3A0EB089-D63D-407D-83D8-ADC92BC0EFD2}" presName="desTx" presStyleLbl="alignAccFollowNode1" presStyleIdx="0" presStyleCnt="2">
        <dgm:presLayoutVars/>
      </dgm:prSet>
      <dgm:spPr/>
    </dgm:pt>
    <dgm:pt modelId="{D330858F-EC20-40D8-A308-1CC54C4EB0FA}" type="pres">
      <dgm:prSet presAssocID="{A8AC5099-4C4A-4B40-AC4E-361EDF1F92D9}" presName="space" presStyleCnt="0"/>
      <dgm:spPr/>
    </dgm:pt>
    <dgm:pt modelId="{F62FFA7C-43D9-4E1F-88CB-3DEA9D9129D2}" type="pres">
      <dgm:prSet presAssocID="{12E61A4B-945A-4C49-BE29-F0B40E5208AA}" presName="composite" presStyleCnt="0"/>
      <dgm:spPr/>
    </dgm:pt>
    <dgm:pt modelId="{8584AB05-8F85-425E-AEDF-DF241493DE6F}" type="pres">
      <dgm:prSet presAssocID="{12E61A4B-945A-4C49-BE29-F0B40E5208AA}" presName="parTx" presStyleLbl="alignNode1" presStyleIdx="1" presStyleCnt="2">
        <dgm:presLayoutVars>
          <dgm:chMax val="0"/>
          <dgm:chPref val="0"/>
        </dgm:presLayoutVars>
      </dgm:prSet>
      <dgm:spPr/>
    </dgm:pt>
    <dgm:pt modelId="{06ED02A7-5D92-4D63-AB8C-ED07555907F1}" type="pres">
      <dgm:prSet presAssocID="{12E61A4B-945A-4C49-BE29-F0B40E5208AA}" presName="desTx" presStyleLbl="alignAccFollowNode1" presStyleIdx="1" presStyleCnt="2">
        <dgm:presLayoutVars/>
      </dgm:prSet>
      <dgm:spPr/>
    </dgm:pt>
  </dgm:ptLst>
  <dgm:cxnLst>
    <dgm:cxn modelId="{54DB240F-7E33-4E5F-A38A-C375237293A7}" srcId="{4125496F-ADC1-4F6E-8934-B214894C74FA}" destId="{DE1C87F0-FB70-4060-B6EA-58FACE0E6913}" srcOrd="0" destOrd="0" parTransId="{B811692C-DB79-4058-A58C-CE71D33C59D4}" sibTransId="{8BFC3C76-FD30-4960-95C9-9036417EE7A7}"/>
    <dgm:cxn modelId="{3A4EAF13-99CB-49B6-B78E-B8C881E52C9C}" type="presOf" srcId="{E888221C-A7CE-40F8-AEE1-5CCBEB255E7C}" destId="{06ED02A7-5D92-4D63-AB8C-ED07555907F1}" srcOrd="0" destOrd="4" presId="urn:microsoft.com/office/officeart/2016/7/layout/HorizontalActionList"/>
    <dgm:cxn modelId="{EF821C1E-DF9C-4C68-864A-F5E1E16DCA2A}" srcId="{3A0EB089-D63D-407D-83D8-ADC92BC0EFD2}" destId="{4125496F-ADC1-4F6E-8934-B214894C74FA}" srcOrd="0" destOrd="0" parTransId="{BEA75516-8330-485F-AF0A-552B62C3A41E}" sibTransId="{40E5F358-2399-4281-9D3F-A2ED18B77829}"/>
    <dgm:cxn modelId="{2BF22236-A16B-41D2-BBFA-5598459D8603}" srcId="{12E61A4B-945A-4C49-BE29-F0B40E5208AA}" destId="{12511349-A8C7-4FF5-AF01-EB1582FCAEDF}" srcOrd="1" destOrd="0" parTransId="{1AB8E71D-31A0-45F5-AB3C-51499C38DCD3}" sibTransId="{FF307865-A2DE-4844-97DC-96A58E49A7AC}"/>
    <dgm:cxn modelId="{59D5F237-1001-47C7-A0E5-02265EC997AB}" srcId="{FFA2DC9A-3312-4A2A-88D2-686D533C0297}" destId="{CE3B0090-437B-4AC5-98D3-C750F20F53A2}" srcOrd="0" destOrd="0" parTransId="{3270AFCD-2F74-4CBF-AF73-31BA6EF3B773}" sibTransId="{7B87DC38-C1CD-422A-94F1-AC30CB066559}"/>
    <dgm:cxn modelId="{55AAD43C-FC3F-4FA3-AFF2-222BDD9DDAE4}" type="presOf" srcId="{24AEEC7B-BF3E-4E8B-BC53-5B9082BFF90C}" destId="{06ED02A7-5D92-4D63-AB8C-ED07555907F1}" srcOrd="0" destOrd="3" presId="urn:microsoft.com/office/officeart/2016/7/layout/HorizontalActionList"/>
    <dgm:cxn modelId="{18CB2F43-EC6F-439C-B2FB-051AAEFAF9F2}" srcId="{FFA2DC9A-3312-4A2A-88D2-686D533C0297}" destId="{24AEEC7B-BF3E-4E8B-BC53-5B9082BFF90C}" srcOrd="2" destOrd="0" parTransId="{3CA40EBB-5065-448F-840D-C0AE3821253E}" sibTransId="{71ADECB3-9E7E-4552-822D-58A6D005F172}"/>
    <dgm:cxn modelId="{30D2746A-A4CB-4C00-8FCD-A2786C9C0312}" type="presOf" srcId="{FFA2DC9A-3312-4A2A-88D2-686D533C0297}" destId="{06ED02A7-5D92-4D63-AB8C-ED07555907F1}" srcOrd="0" destOrd="0" presId="urn:microsoft.com/office/officeart/2016/7/layout/HorizontalActionList"/>
    <dgm:cxn modelId="{13574670-39AF-48C1-A260-00EF9B8858DE}" srcId="{12E61A4B-945A-4C49-BE29-F0B40E5208AA}" destId="{FFA2DC9A-3312-4A2A-88D2-686D533C0297}" srcOrd="0" destOrd="0" parTransId="{FEE15AE1-4947-420B-AD7E-0359A1B746CF}" sibTransId="{44D896C9-FC07-44F5-8396-56BECA16934B}"/>
    <dgm:cxn modelId="{3A49C97D-243C-4A5D-A171-B9C7B09380AB}" type="presOf" srcId="{CE3B0090-437B-4AC5-98D3-C750F20F53A2}" destId="{06ED02A7-5D92-4D63-AB8C-ED07555907F1}" srcOrd="0" destOrd="1" presId="urn:microsoft.com/office/officeart/2016/7/layout/HorizontalActionList"/>
    <dgm:cxn modelId="{4BDC9582-4939-4547-89FF-6736CF8BC212}" type="presOf" srcId="{E488B26F-BA64-495B-9094-2CF5538C63A7}" destId="{6E91020A-AF33-434F-972F-D65D04F7D26B}" srcOrd="0" destOrd="2" presId="urn:microsoft.com/office/officeart/2016/7/layout/HorizontalActionList"/>
    <dgm:cxn modelId="{6257B784-0CC9-4CC0-BEB6-0572BEF1D5C5}" srcId="{34696C63-20AD-4A96-84D2-610E1DC0E625}" destId="{12E61A4B-945A-4C49-BE29-F0B40E5208AA}" srcOrd="1" destOrd="0" parTransId="{319E4A80-29EA-4076-86A8-5D3A52CD50EA}" sibTransId="{1E690FDE-3C4C-455C-9221-EE47B05BCD09}"/>
    <dgm:cxn modelId="{8D03938C-6E5A-4EE1-8A1E-90BD67B1BFC4}" type="presOf" srcId="{D605DCCD-1CD6-4355-B751-52232AE79C3A}" destId="{06ED02A7-5D92-4D63-AB8C-ED07555907F1}" srcOrd="0" destOrd="5" presId="urn:microsoft.com/office/officeart/2016/7/layout/HorizontalActionList"/>
    <dgm:cxn modelId="{0EA34692-B016-4D8A-AFD0-5D4C4A815B79}" type="presOf" srcId="{4125496F-ADC1-4F6E-8934-B214894C74FA}" destId="{6E91020A-AF33-434F-972F-D65D04F7D26B}" srcOrd="0" destOrd="0" presId="urn:microsoft.com/office/officeart/2016/7/layout/HorizontalActionList"/>
    <dgm:cxn modelId="{3C04B49D-9221-4DA6-887F-4EACA9373594}" srcId="{FFA2DC9A-3312-4A2A-88D2-686D533C0297}" destId="{29584273-903D-4ABC-95A3-4D756878517E}" srcOrd="1" destOrd="0" parTransId="{06B7EF8A-7426-4BEC-9988-F82F4D7A78E2}" sibTransId="{8A1A3BEA-A94F-4961-AB60-566EFBC2FA1A}"/>
    <dgm:cxn modelId="{453A23A1-1234-4DE1-A1BE-D7E495896C41}" type="presOf" srcId="{34696C63-20AD-4A96-84D2-610E1DC0E625}" destId="{D43E07C8-AB8B-4C0C-82AC-25337165B07A}" srcOrd="0" destOrd="0" presId="urn:microsoft.com/office/officeart/2016/7/layout/HorizontalActionList"/>
    <dgm:cxn modelId="{F09F3EA2-E560-419C-AB1B-E3C247E732A4}" srcId="{4125496F-ADC1-4F6E-8934-B214894C74FA}" destId="{E488B26F-BA64-495B-9094-2CF5538C63A7}" srcOrd="1" destOrd="0" parTransId="{08F122D9-2F31-43F1-9B06-DCA75C896CAB}" sibTransId="{3D338B21-315E-4F0D-8677-29FA65BCBA2F}"/>
    <dgm:cxn modelId="{7E49FBA2-2B04-417F-AF12-D7998E976A84}" srcId="{34696C63-20AD-4A96-84D2-610E1DC0E625}" destId="{3A0EB089-D63D-407D-83D8-ADC92BC0EFD2}" srcOrd="0" destOrd="0" parTransId="{FCCFEE7D-AEAE-4092-9E7F-C2F861B05ED4}" sibTransId="{A8AC5099-4C4A-4B40-AC4E-361EDF1F92D9}"/>
    <dgm:cxn modelId="{192D2EA3-19AF-4D94-8199-95405D289752}" type="presOf" srcId="{DE1C87F0-FB70-4060-B6EA-58FACE0E6913}" destId="{6E91020A-AF33-434F-972F-D65D04F7D26B}" srcOrd="0" destOrd="1" presId="urn:microsoft.com/office/officeart/2016/7/layout/HorizontalActionList"/>
    <dgm:cxn modelId="{02114AA8-B6C9-461D-8E04-6888EA0E0015}" srcId="{FFA2DC9A-3312-4A2A-88D2-686D533C0297}" destId="{D605DCCD-1CD6-4355-B751-52232AE79C3A}" srcOrd="4" destOrd="0" parTransId="{DCE7F653-1F8E-4526-97BB-887428F431E0}" sibTransId="{D84D5264-689A-4F41-8317-C64EC659B8BA}"/>
    <dgm:cxn modelId="{08321FB4-0808-4260-9F46-B299D3A77DE5}" srcId="{FFA2DC9A-3312-4A2A-88D2-686D533C0297}" destId="{E888221C-A7CE-40F8-AEE1-5CCBEB255E7C}" srcOrd="3" destOrd="0" parTransId="{1B8C70D2-D2CE-44F4-A0B8-5434EC02A9DF}" sibTransId="{21076A64-8D7C-4F85-B591-8F0A5FCD01F2}"/>
    <dgm:cxn modelId="{C3DDE2B4-B730-4F48-A1AE-1D72B950D560}" type="presOf" srcId="{29584273-903D-4ABC-95A3-4D756878517E}" destId="{06ED02A7-5D92-4D63-AB8C-ED07555907F1}" srcOrd="0" destOrd="2" presId="urn:microsoft.com/office/officeart/2016/7/layout/HorizontalActionList"/>
    <dgm:cxn modelId="{A1F71BCE-E009-4766-ADD4-87DDE66AFA31}" type="presOf" srcId="{12511349-A8C7-4FF5-AF01-EB1582FCAEDF}" destId="{06ED02A7-5D92-4D63-AB8C-ED07555907F1}" srcOrd="0" destOrd="6" presId="urn:microsoft.com/office/officeart/2016/7/layout/HorizontalActionList"/>
    <dgm:cxn modelId="{0AC56DD1-B1B3-49F9-94CC-B0D8F7253033}" type="presOf" srcId="{3A0EB089-D63D-407D-83D8-ADC92BC0EFD2}" destId="{B5E9CFC0-B9DA-46E1-B43F-4CEA7D006959}" srcOrd="0" destOrd="0" presId="urn:microsoft.com/office/officeart/2016/7/layout/HorizontalActionList"/>
    <dgm:cxn modelId="{BFB667DC-7C25-46CD-A0F5-CE104590908E}" type="presOf" srcId="{12E61A4B-945A-4C49-BE29-F0B40E5208AA}" destId="{8584AB05-8F85-425E-AEDF-DF241493DE6F}" srcOrd="0" destOrd="0" presId="urn:microsoft.com/office/officeart/2016/7/layout/HorizontalActionList"/>
    <dgm:cxn modelId="{CCCAF3CF-33ED-4E73-BC36-BC2E015754A6}" type="presParOf" srcId="{D43E07C8-AB8B-4C0C-82AC-25337165B07A}" destId="{27780056-66DA-4E21-B2CC-290E5B0E094B}" srcOrd="0" destOrd="0" presId="urn:microsoft.com/office/officeart/2016/7/layout/HorizontalActionList"/>
    <dgm:cxn modelId="{F8063807-44D5-4554-BF47-FB50B986CF83}" type="presParOf" srcId="{27780056-66DA-4E21-B2CC-290E5B0E094B}" destId="{B5E9CFC0-B9DA-46E1-B43F-4CEA7D006959}" srcOrd="0" destOrd="0" presId="urn:microsoft.com/office/officeart/2016/7/layout/HorizontalActionList"/>
    <dgm:cxn modelId="{11EDB2EB-90C2-4670-8ED6-DD84874F8E27}" type="presParOf" srcId="{27780056-66DA-4E21-B2CC-290E5B0E094B}" destId="{6E91020A-AF33-434F-972F-D65D04F7D26B}" srcOrd="1" destOrd="0" presId="urn:microsoft.com/office/officeart/2016/7/layout/HorizontalActionList"/>
    <dgm:cxn modelId="{BD434E64-EC0E-470F-8AFC-EEFDF1F8308D}" type="presParOf" srcId="{D43E07C8-AB8B-4C0C-82AC-25337165B07A}" destId="{D330858F-EC20-40D8-A308-1CC54C4EB0FA}" srcOrd="1" destOrd="0" presId="urn:microsoft.com/office/officeart/2016/7/layout/HorizontalActionList"/>
    <dgm:cxn modelId="{2B1A37BA-8B68-40FF-82B1-310B40C2D0F3}" type="presParOf" srcId="{D43E07C8-AB8B-4C0C-82AC-25337165B07A}" destId="{F62FFA7C-43D9-4E1F-88CB-3DEA9D9129D2}" srcOrd="2" destOrd="0" presId="urn:microsoft.com/office/officeart/2016/7/layout/HorizontalActionList"/>
    <dgm:cxn modelId="{B2D48D17-7ADD-42AE-8396-9E06272E6395}" type="presParOf" srcId="{F62FFA7C-43D9-4E1F-88CB-3DEA9D9129D2}" destId="{8584AB05-8F85-425E-AEDF-DF241493DE6F}" srcOrd="0" destOrd="0" presId="urn:microsoft.com/office/officeart/2016/7/layout/HorizontalActionList"/>
    <dgm:cxn modelId="{2266FDCD-76EA-4991-9A7B-D6A1CF3FE2CC}" type="presParOf" srcId="{F62FFA7C-43D9-4E1F-88CB-3DEA9D9129D2}" destId="{06ED02A7-5D92-4D63-AB8C-ED07555907F1}" srcOrd="1" destOrd="0" presId="urn:microsoft.com/office/officeart/2016/7/layout/HorizontalAction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CD4777-AA67-455D-B926-6187132EA5D5}" type="doc">
      <dgm:prSet loTypeId="urn:microsoft.com/office/officeart/2018/5/layout/CenteredIconLabelDescriptionList" loCatId="icon" qsTypeId="urn:microsoft.com/office/officeart/2005/8/quickstyle/simple1" qsCatId="simple" csTypeId="urn:microsoft.com/office/officeart/2018/5/colors/Iconchunking_neutralbg_accent4_2" csCatId="accent4" phldr="1"/>
      <dgm:spPr/>
      <dgm:t>
        <a:bodyPr/>
        <a:lstStyle/>
        <a:p>
          <a:endParaRPr lang="fr-CA"/>
        </a:p>
      </dgm:t>
    </dgm:pt>
    <dgm:pt modelId="{D82B6258-25D4-4BB4-B767-8BB3BA3902BB}">
      <dgm:prSet/>
      <dgm:spPr/>
      <dgm:t>
        <a:bodyPr/>
        <a:lstStyle/>
        <a:p>
          <a:pPr>
            <a:lnSpc>
              <a:spcPct val="100000"/>
            </a:lnSpc>
            <a:defRPr b="1"/>
          </a:pPr>
          <a:r>
            <a:rPr lang="fr-FR" b="1"/>
            <a:t>Expliquer clairement</a:t>
          </a:r>
          <a:r>
            <a:rPr lang="fr-FR"/>
            <a:t> les consignes et </a:t>
          </a:r>
          <a:r>
            <a:rPr lang="fr-FR" b="1"/>
            <a:t>être explicite</a:t>
          </a:r>
          <a:r>
            <a:rPr lang="fr-FR"/>
            <a:t> dans vos attentes</a:t>
          </a:r>
          <a:endParaRPr lang="fr-CA"/>
        </a:p>
      </dgm:t>
    </dgm:pt>
    <dgm:pt modelId="{42839E1D-083D-4FAE-8254-6ACA74BDF139}" type="parTrans" cxnId="{62E9AEFC-F6B6-4914-BA26-06CDC98B8DC9}">
      <dgm:prSet/>
      <dgm:spPr/>
      <dgm:t>
        <a:bodyPr/>
        <a:lstStyle/>
        <a:p>
          <a:endParaRPr lang="fr-CA" sz="1400"/>
        </a:p>
      </dgm:t>
    </dgm:pt>
    <dgm:pt modelId="{285FBB06-C371-40C3-AB82-AC0BBC7CA1D6}" type="sibTrans" cxnId="{62E9AEFC-F6B6-4914-BA26-06CDC98B8DC9}">
      <dgm:prSet/>
      <dgm:spPr/>
      <dgm:t>
        <a:bodyPr/>
        <a:lstStyle/>
        <a:p>
          <a:endParaRPr lang="fr-CA"/>
        </a:p>
      </dgm:t>
    </dgm:pt>
    <dgm:pt modelId="{5AD0C8DF-EEE5-4E7E-BE91-2F38342B08EE}">
      <dgm:prSet custT="1"/>
      <dgm:spPr/>
      <dgm:t>
        <a:bodyPr/>
        <a:lstStyle/>
        <a:p>
          <a:pPr>
            <a:lnSpc>
              <a:spcPct val="100000"/>
            </a:lnSpc>
          </a:pPr>
          <a:r>
            <a:rPr lang="fr-FR" sz="1400"/>
            <a:t>Préciser si le travail se fait individuellement ou en équipe</a:t>
          </a:r>
          <a:endParaRPr lang="fr-CA" sz="1400"/>
        </a:p>
      </dgm:t>
    </dgm:pt>
    <dgm:pt modelId="{997EC896-9893-477E-A720-AE997944DB1F}" type="parTrans" cxnId="{37FAA633-8D28-433D-9D90-DAEE8E46041F}">
      <dgm:prSet/>
      <dgm:spPr/>
      <dgm:t>
        <a:bodyPr/>
        <a:lstStyle/>
        <a:p>
          <a:endParaRPr lang="fr-CA" sz="1400"/>
        </a:p>
      </dgm:t>
    </dgm:pt>
    <dgm:pt modelId="{5E6DE709-B704-412A-8B10-958A36D716A8}" type="sibTrans" cxnId="{37FAA633-8D28-433D-9D90-DAEE8E46041F}">
      <dgm:prSet/>
      <dgm:spPr/>
      <dgm:t>
        <a:bodyPr/>
        <a:lstStyle/>
        <a:p>
          <a:endParaRPr lang="fr-CA"/>
        </a:p>
      </dgm:t>
    </dgm:pt>
    <dgm:pt modelId="{BCF51564-C193-42E3-AA91-BDB072755F5B}">
      <dgm:prSet custT="1"/>
      <dgm:spPr/>
      <dgm:t>
        <a:bodyPr/>
        <a:lstStyle/>
        <a:p>
          <a:pPr>
            <a:lnSpc>
              <a:spcPct val="100000"/>
            </a:lnSpc>
          </a:pPr>
          <a:r>
            <a:rPr lang="fr-FR" sz="1400"/>
            <a:t>Établir le niveau de collaboration permis, préciser le style bibliographique </a:t>
          </a:r>
          <a:r>
            <a:rPr lang="fr-FR" sz="1400" b="0"/>
            <a:t>à utiliser</a:t>
          </a:r>
          <a:endParaRPr lang="fr-CA" sz="1400" b="0"/>
        </a:p>
      </dgm:t>
    </dgm:pt>
    <dgm:pt modelId="{661E5F07-C3A0-4962-880C-A3B290AB74A4}" type="parTrans" cxnId="{DEC4F060-E539-41EC-B8BD-4B77F2D4E552}">
      <dgm:prSet/>
      <dgm:spPr/>
      <dgm:t>
        <a:bodyPr/>
        <a:lstStyle/>
        <a:p>
          <a:endParaRPr lang="fr-CA" sz="1400"/>
        </a:p>
      </dgm:t>
    </dgm:pt>
    <dgm:pt modelId="{FE9CAE2D-CA0B-4130-A151-7DE59D219AC1}" type="sibTrans" cxnId="{DEC4F060-E539-41EC-B8BD-4B77F2D4E552}">
      <dgm:prSet/>
      <dgm:spPr/>
      <dgm:t>
        <a:bodyPr/>
        <a:lstStyle/>
        <a:p>
          <a:endParaRPr lang="fr-CA"/>
        </a:p>
      </dgm:t>
    </dgm:pt>
    <dgm:pt modelId="{261E349B-BE85-4943-95D7-9CA4F0F686C1}">
      <dgm:prSet custT="1"/>
      <dgm:spPr/>
      <dgm:t>
        <a:bodyPr/>
        <a:lstStyle/>
        <a:p>
          <a:pPr>
            <a:lnSpc>
              <a:spcPct val="100000"/>
            </a:lnSpc>
          </a:pPr>
          <a:r>
            <a:rPr lang="fr-FR" sz="1400" b="0" i="0"/>
            <a:t>Exiger l’utilisation d’un guide de présentation des travaux</a:t>
          </a:r>
          <a:endParaRPr lang="fr-CA" sz="1400" b="0"/>
        </a:p>
      </dgm:t>
    </dgm:pt>
    <dgm:pt modelId="{97511DD4-1C25-4596-BDED-D9970A9EBC9A}" type="parTrans" cxnId="{B0FFA6BC-3A8B-4990-BCC4-2ADBAD9A9A4C}">
      <dgm:prSet/>
      <dgm:spPr/>
      <dgm:t>
        <a:bodyPr/>
        <a:lstStyle/>
        <a:p>
          <a:endParaRPr lang="fr-CA" sz="1400"/>
        </a:p>
      </dgm:t>
    </dgm:pt>
    <dgm:pt modelId="{4BF8C08A-20EC-4DA6-A8F4-C03EB9C663CD}" type="sibTrans" cxnId="{B0FFA6BC-3A8B-4990-BCC4-2ADBAD9A9A4C}">
      <dgm:prSet/>
      <dgm:spPr/>
      <dgm:t>
        <a:bodyPr/>
        <a:lstStyle/>
        <a:p>
          <a:endParaRPr lang="fr-CA"/>
        </a:p>
      </dgm:t>
    </dgm:pt>
    <dgm:pt modelId="{0727672B-B667-4E27-8CA3-7AD4A20947A7}">
      <dgm:prSet custT="1"/>
      <dgm:spPr/>
      <dgm:t>
        <a:bodyPr/>
        <a:lstStyle/>
        <a:p>
          <a:pPr>
            <a:lnSpc>
              <a:spcPct val="100000"/>
            </a:lnSpc>
          </a:pPr>
          <a:r>
            <a:rPr lang="fr-FR" sz="1400"/>
            <a:t>Faire signer un contrat de non-plagiat aux étudiants... </a:t>
          </a:r>
          <a:endParaRPr lang="fr-CA" sz="1400"/>
        </a:p>
      </dgm:t>
    </dgm:pt>
    <dgm:pt modelId="{3F23CB41-2FD7-4DCC-A7D6-4AB5A08750BC}" type="parTrans" cxnId="{02BA0E60-A37A-4AB7-95AC-F4E2555A5FFD}">
      <dgm:prSet/>
      <dgm:spPr/>
      <dgm:t>
        <a:bodyPr/>
        <a:lstStyle/>
        <a:p>
          <a:endParaRPr lang="fr-CA" sz="1400"/>
        </a:p>
      </dgm:t>
    </dgm:pt>
    <dgm:pt modelId="{768A24C1-2A18-4506-B1F0-64D92AE09216}" type="sibTrans" cxnId="{02BA0E60-A37A-4AB7-95AC-F4E2555A5FFD}">
      <dgm:prSet/>
      <dgm:spPr/>
      <dgm:t>
        <a:bodyPr/>
        <a:lstStyle/>
        <a:p>
          <a:endParaRPr lang="fr-CA"/>
        </a:p>
      </dgm:t>
    </dgm:pt>
    <dgm:pt modelId="{D9B95294-AD5D-448F-A733-96C3A20605CC}">
      <dgm:prSet custT="1"/>
      <dgm:spPr/>
      <dgm:t>
        <a:bodyPr/>
        <a:lstStyle/>
        <a:p>
          <a:pPr>
            <a:lnSpc>
              <a:spcPct val="100000"/>
            </a:lnSpc>
          </a:pPr>
          <a:r>
            <a:rPr lang="fr-FR" sz="1400"/>
            <a:t>Ne présumez pas que vos étudiants sont déjà formés aux exigences méthodologiques.</a:t>
          </a:r>
          <a:endParaRPr lang="fr-CA" sz="1400"/>
        </a:p>
      </dgm:t>
    </dgm:pt>
    <dgm:pt modelId="{CCA29C1A-04FE-49D6-884E-8EFAAFB5893D}" type="parTrans" cxnId="{C56702EF-F771-426D-B3D8-2994C915D49B}">
      <dgm:prSet/>
      <dgm:spPr/>
      <dgm:t>
        <a:bodyPr/>
        <a:lstStyle/>
        <a:p>
          <a:endParaRPr lang="fr-CA" sz="1400"/>
        </a:p>
      </dgm:t>
    </dgm:pt>
    <dgm:pt modelId="{F2C80FDD-82C3-4D2F-A20B-86A98BFE6BEE}" type="sibTrans" cxnId="{C56702EF-F771-426D-B3D8-2994C915D49B}">
      <dgm:prSet/>
      <dgm:spPr/>
      <dgm:t>
        <a:bodyPr/>
        <a:lstStyle/>
        <a:p>
          <a:endParaRPr lang="fr-CA"/>
        </a:p>
      </dgm:t>
    </dgm:pt>
    <dgm:pt modelId="{66290DC8-9A91-4B96-8C6A-B12594950BD5}">
      <dgm:prSet/>
      <dgm:spPr/>
      <dgm:t>
        <a:bodyPr/>
        <a:lstStyle/>
        <a:p>
          <a:pPr>
            <a:lnSpc>
              <a:spcPct val="100000"/>
            </a:lnSpc>
            <a:defRPr b="1"/>
          </a:pPr>
          <a:r>
            <a:rPr lang="fr-FR" b="1"/>
            <a:t>Être un modèle</a:t>
          </a:r>
          <a:endParaRPr lang="fr-CA"/>
        </a:p>
      </dgm:t>
    </dgm:pt>
    <dgm:pt modelId="{371A4BB3-F704-4405-946D-3F2A7E7760CD}" type="parTrans" cxnId="{831079BA-AD5C-4527-B84A-303975617A8C}">
      <dgm:prSet/>
      <dgm:spPr/>
      <dgm:t>
        <a:bodyPr/>
        <a:lstStyle/>
        <a:p>
          <a:endParaRPr lang="fr-CA" sz="1400"/>
        </a:p>
      </dgm:t>
    </dgm:pt>
    <dgm:pt modelId="{8A4BBE99-5B16-4A32-8E82-851C24C18C88}" type="sibTrans" cxnId="{831079BA-AD5C-4527-B84A-303975617A8C}">
      <dgm:prSet/>
      <dgm:spPr/>
      <dgm:t>
        <a:bodyPr/>
        <a:lstStyle/>
        <a:p>
          <a:endParaRPr lang="fr-CA"/>
        </a:p>
      </dgm:t>
    </dgm:pt>
    <dgm:pt modelId="{0EB8EA0D-8492-4D7A-8752-2392694F5132}">
      <dgm:prSet custT="1"/>
      <dgm:spPr/>
      <dgm:t>
        <a:bodyPr/>
        <a:lstStyle/>
        <a:p>
          <a:pPr>
            <a:lnSpc>
              <a:spcPct val="100000"/>
            </a:lnSpc>
          </a:pPr>
          <a:r>
            <a:rPr lang="fr-FR" sz="1400"/>
            <a:t>Citez vos sources dans votre matériel d'enseignement (documents écrits et diaporamas)</a:t>
          </a:r>
          <a:endParaRPr lang="fr-CA" sz="1400"/>
        </a:p>
      </dgm:t>
    </dgm:pt>
    <dgm:pt modelId="{09056DA7-2237-4991-8C5A-D647FCCF01EE}" type="parTrans" cxnId="{02C376C9-3638-4167-871D-02B54A683840}">
      <dgm:prSet/>
      <dgm:spPr/>
      <dgm:t>
        <a:bodyPr/>
        <a:lstStyle/>
        <a:p>
          <a:endParaRPr lang="fr-CA" sz="1400"/>
        </a:p>
      </dgm:t>
    </dgm:pt>
    <dgm:pt modelId="{5768C57E-6EF1-4A14-94E7-C5CA73092ADD}" type="sibTrans" cxnId="{02C376C9-3638-4167-871D-02B54A683840}">
      <dgm:prSet/>
      <dgm:spPr/>
      <dgm:t>
        <a:bodyPr/>
        <a:lstStyle/>
        <a:p>
          <a:endParaRPr lang="fr-CA"/>
        </a:p>
      </dgm:t>
    </dgm:pt>
    <dgm:pt modelId="{A7345702-C1BD-4429-A509-B086BD2649D9}">
      <dgm:prSet custT="1"/>
      <dgm:spPr/>
      <dgm:t>
        <a:bodyPr/>
        <a:lstStyle/>
        <a:p>
          <a:pPr>
            <a:lnSpc>
              <a:spcPct val="100000"/>
            </a:lnSpc>
          </a:pPr>
          <a:r>
            <a:rPr lang="fr-FR" sz="1400"/>
            <a:t>Diffusez des bibliographies présentées de manière rigoureuse</a:t>
          </a:r>
          <a:endParaRPr lang="fr-CA" sz="1400"/>
        </a:p>
      </dgm:t>
    </dgm:pt>
    <dgm:pt modelId="{239B3DA5-D3E1-490D-8ECF-45362BC0EDA7}" type="parTrans" cxnId="{5B8AD502-4E26-4BA8-8115-B5F2468FAF2E}">
      <dgm:prSet/>
      <dgm:spPr/>
      <dgm:t>
        <a:bodyPr/>
        <a:lstStyle/>
        <a:p>
          <a:endParaRPr lang="fr-CA" sz="1400"/>
        </a:p>
      </dgm:t>
    </dgm:pt>
    <dgm:pt modelId="{5113FEE6-B9C8-46C7-B4E9-07DC399D2261}" type="sibTrans" cxnId="{5B8AD502-4E26-4BA8-8115-B5F2468FAF2E}">
      <dgm:prSet/>
      <dgm:spPr/>
      <dgm:t>
        <a:bodyPr/>
        <a:lstStyle/>
        <a:p>
          <a:endParaRPr lang="fr-CA"/>
        </a:p>
      </dgm:t>
    </dgm:pt>
    <dgm:pt modelId="{8A2C89B7-9F54-4394-9096-E6FC34F6D85F}">
      <dgm:prSet custT="1"/>
      <dgm:spPr/>
      <dgm:t>
        <a:bodyPr/>
        <a:lstStyle/>
        <a:p>
          <a:pPr>
            <a:lnSpc>
              <a:spcPct val="100000"/>
            </a:lnSpc>
          </a:pPr>
          <a:r>
            <a:rPr lang="fr-FR" sz="1400"/>
            <a:t>Parlez de l’importance que vous accordez à l’intégrité intellectuelle dans votre propre pratique…</a:t>
          </a:r>
          <a:endParaRPr lang="fr-CA" sz="1400"/>
        </a:p>
      </dgm:t>
    </dgm:pt>
    <dgm:pt modelId="{427C515A-941E-4288-8040-2F2A7AF02A70}" type="parTrans" cxnId="{C01282CE-1D08-4E44-88DB-4954CEA68780}">
      <dgm:prSet/>
      <dgm:spPr/>
      <dgm:t>
        <a:bodyPr/>
        <a:lstStyle/>
        <a:p>
          <a:endParaRPr lang="fr-CA" sz="1400"/>
        </a:p>
      </dgm:t>
    </dgm:pt>
    <dgm:pt modelId="{A03D142F-4DE0-4A78-AF70-5EC23439EAC4}" type="sibTrans" cxnId="{C01282CE-1D08-4E44-88DB-4954CEA68780}">
      <dgm:prSet/>
      <dgm:spPr/>
      <dgm:t>
        <a:bodyPr/>
        <a:lstStyle/>
        <a:p>
          <a:endParaRPr lang="fr-CA"/>
        </a:p>
      </dgm:t>
    </dgm:pt>
    <dgm:pt modelId="{E3F22E02-67D3-49F3-BD5A-14C127AC7123}">
      <dgm:prSet custT="1"/>
      <dgm:spPr/>
      <dgm:t>
        <a:bodyPr/>
        <a:lstStyle/>
        <a:p>
          <a:pPr>
            <a:lnSpc>
              <a:spcPct val="100000"/>
            </a:lnSpc>
          </a:pPr>
          <a:r>
            <a:rPr lang="fr-FR" sz="1400"/>
            <a:t>Si vous souhaitez que vos étudiants adoptent de bonnes habitudes en lien avec l’intégrité intellectuelle, vous devez leur montrer que vous les avez adoptées vous-même!</a:t>
          </a:r>
          <a:endParaRPr lang="fr-CA" sz="1400"/>
        </a:p>
      </dgm:t>
    </dgm:pt>
    <dgm:pt modelId="{64013AEB-80D8-479F-8EF8-F8D847D31DC5}" type="parTrans" cxnId="{EB4E0BEF-78F2-43A8-BC1A-813C042FDC52}">
      <dgm:prSet/>
      <dgm:spPr/>
      <dgm:t>
        <a:bodyPr/>
        <a:lstStyle/>
        <a:p>
          <a:endParaRPr lang="fr-CA" sz="1400"/>
        </a:p>
      </dgm:t>
    </dgm:pt>
    <dgm:pt modelId="{27B66C62-2B63-4BE5-AE3B-08898A7378AA}" type="sibTrans" cxnId="{EB4E0BEF-78F2-43A8-BC1A-813C042FDC52}">
      <dgm:prSet/>
      <dgm:spPr/>
      <dgm:t>
        <a:bodyPr/>
        <a:lstStyle/>
        <a:p>
          <a:endParaRPr lang="fr-CA"/>
        </a:p>
      </dgm:t>
    </dgm:pt>
    <dgm:pt modelId="{312B3E87-B131-439A-878F-0DBC3B0E5E06}" type="pres">
      <dgm:prSet presAssocID="{68CD4777-AA67-455D-B926-6187132EA5D5}" presName="root" presStyleCnt="0">
        <dgm:presLayoutVars>
          <dgm:dir/>
          <dgm:resizeHandles val="exact"/>
        </dgm:presLayoutVars>
      </dgm:prSet>
      <dgm:spPr/>
    </dgm:pt>
    <dgm:pt modelId="{2A714E12-4641-49AA-991B-B302455E862C}" type="pres">
      <dgm:prSet presAssocID="{D82B6258-25D4-4BB4-B767-8BB3BA3902BB}" presName="compNode" presStyleCnt="0"/>
      <dgm:spPr/>
    </dgm:pt>
    <dgm:pt modelId="{9CC13B1A-3574-4E4E-8321-6C5CFB9D4C13}" type="pres">
      <dgm:prSet presAssocID="{D82B6258-25D4-4BB4-B767-8BB3BA3902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EC106A99-37A5-401B-9137-4A00A2C63915}" type="pres">
      <dgm:prSet presAssocID="{D82B6258-25D4-4BB4-B767-8BB3BA3902BB}" presName="iconSpace" presStyleCnt="0"/>
      <dgm:spPr/>
    </dgm:pt>
    <dgm:pt modelId="{72DFFB88-3388-4178-A9A6-E939A224C2E7}" type="pres">
      <dgm:prSet presAssocID="{D82B6258-25D4-4BB4-B767-8BB3BA3902BB}" presName="parTx" presStyleLbl="revTx" presStyleIdx="0" presStyleCnt="4">
        <dgm:presLayoutVars>
          <dgm:chMax val="0"/>
          <dgm:chPref val="0"/>
        </dgm:presLayoutVars>
      </dgm:prSet>
      <dgm:spPr/>
    </dgm:pt>
    <dgm:pt modelId="{EF2C1808-EFD5-4210-AA1C-53DF9196CAA6}" type="pres">
      <dgm:prSet presAssocID="{D82B6258-25D4-4BB4-B767-8BB3BA3902BB}" presName="txSpace" presStyleCnt="0"/>
      <dgm:spPr/>
    </dgm:pt>
    <dgm:pt modelId="{3BB22A07-C8D8-441C-A61A-D331EF835D97}" type="pres">
      <dgm:prSet presAssocID="{D82B6258-25D4-4BB4-B767-8BB3BA3902BB}" presName="desTx" presStyleLbl="revTx" presStyleIdx="1" presStyleCnt="4">
        <dgm:presLayoutVars/>
      </dgm:prSet>
      <dgm:spPr/>
    </dgm:pt>
    <dgm:pt modelId="{4CA4D52F-1860-480F-8466-5618E63C4BB6}" type="pres">
      <dgm:prSet presAssocID="{285FBB06-C371-40C3-AB82-AC0BBC7CA1D6}" presName="sibTrans" presStyleCnt="0"/>
      <dgm:spPr/>
    </dgm:pt>
    <dgm:pt modelId="{6F58C0B5-4B42-432C-AD36-62816D60731B}" type="pres">
      <dgm:prSet presAssocID="{66290DC8-9A91-4B96-8C6A-B12594950BD5}" presName="compNode" presStyleCnt="0"/>
      <dgm:spPr/>
    </dgm:pt>
    <dgm:pt modelId="{FDC7E4A5-BD0F-43B3-882A-238E307F1480}" type="pres">
      <dgm:prSet presAssocID="{66290DC8-9A91-4B96-8C6A-B12594950BD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37D87109-3522-4542-9007-5F9D25E85149}" type="pres">
      <dgm:prSet presAssocID="{66290DC8-9A91-4B96-8C6A-B12594950BD5}" presName="iconSpace" presStyleCnt="0"/>
      <dgm:spPr/>
    </dgm:pt>
    <dgm:pt modelId="{D908D01A-64F1-4BCD-BCED-03DF3ECB7CA3}" type="pres">
      <dgm:prSet presAssocID="{66290DC8-9A91-4B96-8C6A-B12594950BD5}" presName="parTx" presStyleLbl="revTx" presStyleIdx="2" presStyleCnt="4">
        <dgm:presLayoutVars>
          <dgm:chMax val="0"/>
          <dgm:chPref val="0"/>
        </dgm:presLayoutVars>
      </dgm:prSet>
      <dgm:spPr/>
    </dgm:pt>
    <dgm:pt modelId="{88D033EB-70AD-4D61-9D82-CD9504C580BC}" type="pres">
      <dgm:prSet presAssocID="{66290DC8-9A91-4B96-8C6A-B12594950BD5}" presName="txSpace" presStyleCnt="0"/>
      <dgm:spPr/>
    </dgm:pt>
    <dgm:pt modelId="{EE3593F3-E894-42DE-B1C0-DD13756E5332}" type="pres">
      <dgm:prSet presAssocID="{66290DC8-9A91-4B96-8C6A-B12594950BD5}" presName="desTx" presStyleLbl="revTx" presStyleIdx="3" presStyleCnt="4">
        <dgm:presLayoutVars/>
      </dgm:prSet>
      <dgm:spPr/>
    </dgm:pt>
  </dgm:ptLst>
  <dgm:cxnLst>
    <dgm:cxn modelId="{29BBF000-3DEE-4FF8-9A0C-BC65D4DD07DD}" type="presOf" srcId="{0EB8EA0D-8492-4D7A-8752-2392694F5132}" destId="{EE3593F3-E894-42DE-B1C0-DD13756E5332}" srcOrd="0" destOrd="0" presId="urn:microsoft.com/office/officeart/2018/5/layout/CenteredIconLabelDescriptionList"/>
    <dgm:cxn modelId="{5B8AD502-4E26-4BA8-8115-B5F2468FAF2E}" srcId="{66290DC8-9A91-4B96-8C6A-B12594950BD5}" destId="{A7345702-C1BD-4429-A509-B086BD2649D9}" srcOrd="1" destOrd="0" parTransId="{239B3DA5-D3E1-490D-8ECF-45362BC0EDA7}" sibTransId="{5113FEE6-B9C8-46C7-B4E9-07DC399D2261}"/>
    <dgm:cxn modelId="{37FAA633-8D28-433D-9D90-DAEE8E46041F}" srcId="{D82B6258-25D4-4BB4-B767-8BB3BA3902BB}" destId="{5AD0C8DF-EEE5-4E7E-BE91-2F38342B08EE}" srcOrd="0" destOrd="0" parTransId="{997EC896-9893-477E-A720-AE997944DB1F}" sibTransId="{5E6DE709-B704-412A-8B10-958A36D716A8}"/>
    <dgm:cxn modelId="{EAA55039-17C4-411A-BA24-DA6C4914517A}" type="presOf" srcId="{D9B95294-AD5D-448F-A733-96C3A20605CC}" destId="{3BB22A07-C8D8-441C-A61A-D331EF835D97}" srcOrd="0" destOrd="4" presId="urn:microsoft.com/office/officeart/2018/5/layout/CenteredIconLabelDescriptionList"/>
    <dgm:cxn modelId="{02BA0E60-A37A-4AB7-95AC-F4E2555A5FFD}" srcId="{D82B6258-25D4-4BB4-B767-8BB3BA3902BB}" destId="{0727672B-B667-4E27-8CA3-7AD4A20947A7}" srcOrd="3" destOrd="0" parTransId="{3F23CB41-2FD7-4DCC-A7D6-4AB5A08750BC}" sibTransId="{768A24C1-2A18-4506-B1F0-64D92AE09216}"/>
    <dgm:cxn modelId="{DEC4F060-E539-41EC-B8BD-4B77F2D4E552}" srcId="{D82B6258-25D4-4BB4-B767-8BB3BA3902BB}" destId="{BCF51564-C193-42E3-AA91-BDB072755F5B}" srcOrd="1" destOrd="0" parTransId="{661E5F07-C3A0-4962-880C-A3B290AB74A4}" sibTransId="{FE9CAE2D-CA0B-4130-A151-7DE59D219AC1}"/>
    <dgm:cxn modelId="{6A14E772-B593-402C-A955-1D971288E84C}" type="presOf" srcId="{8A2C89B7-9F54-4394-9096-E6FC34F6D85F}" destId="{EE3593F3-E894-42DE-B1C0-DD13756E5332}" srcOrd="0" destOrd="2" presId="urn:microsoft.com/office/officeart/2018/5/layout/CenteredIconLabelDescriptionList"/>
    <dgm:cxn modelId="{49CCE476-FC5A-411B-8E19-417F6FCE0F21}" type="presOf" srcId="{68CD4777-AA67-455D-B926-6187132EA5D5}" destId="{312B3E87-B131-439A-878F-0DBC3B0E5E06}" srcOrd="0" destOrd="0" presId="urn:microsoft.com/office/officeart/2018/5/layout/CenteredIconLabelDescriptionList"/>
    <dgm:cxn modelId="{6CB71877-2AF3-4A54-B6C6-9CAD8FE2F132}" type="presOf" srcId="{0727672B-B667-4E27-8CA3-7AD4A20947A7}" destId="{3BB22A07-C8D8-441C-A61A-D331EF835D97}" srcOrd="0" destOrd="3" presId="urn:microsoft.com/office/officeart/2018/5/layout/CenteredIconLabelDescriptionList"/>
    <dgm:cxn modelId="{5876657C-99E0-49D3-9BC8-D1B85A40D071}" type="presOf" srcId="{D82B6258-25D4-4BB4-B767-8BB3BA3902BB}" destId="{72DFFB88-3388-4178-A9A6-E939A224C2E7}" srcOrd="0" destOrd="0" presId="urn:microsoft.com/office/officeart/2018/5/layout/CenteredIconLabelDescriptionList"/>
    <dgm:cxn modelId="{9241A298-1050-4FA3-9A7E-20BBE3D8F137}" type="presOf" srcId="{5AD0C8DF-EEE5-4E7E-BE91-2F38342B08EE}" destId="{3BB22A07-C8D8-441C-A61A-D331EF835D97}" srcOrd="0" destOrd="0" presId="urn:microsoft.com/office/officeart/2018/5/layout/CenteredIconLabelDescriptionList"/>
    <dgm:cxn modelId="{831079BA-AD5C-4527-B84A-303975617A8C}" srcId="{68CD4777-AA67-455D-B926-6187132EA5D5}" destId="{66290DC8-9A91-4B96-8C6A-B12594950BD5}" srcOrd="1" destOrd="0" parTransId="{371A4BB3-F704-4405-946D-3F2A7E7760CD}" sibTransId="{8A4BBE99-5B16-4A32-8E82-851C24C18C88}"/>
    <dgm:cxn modelId="{B0FFA6BC-3A8B-4990-BCC4-2ADBAD9A9A4C}" srcId="{D82B6258-25D4-4BB4-B767-8BB3BA3902BB}" destId="{261E349B-BE85-4943-95D7-9CA4F0F686C1}" srcOrd="2" destOrd="0" parTransId="{97511DD4-1C25-4596-BDED-D9970A9EBC9A}" sibTransId="{4BF8C08A-20EC-4DA6-A8F4-C03EB9C663CD}"/>
    <dgm:cxn modelId="{02C376C9-3638-4167-871D-02B54A683840}" srcId="{66290DC8-9A91-4B96-8C6A-B12594950BD5}" destId="{0EB8EA0D-8492-4D7A-8752-2392694F5132}" srcOrd="0" destOrd="0" parTransId="{09056DA7-2237-4991-8C5A-D647FCCF01EE}" sibTransId="{5768C57E-6EF1-4A14-94E7-C5CA73092ADD}"/>
    <dgm:cxn modelId="{E5D85FCD-A74E-40DD-A87D-4236E74D785B}" type="presOf" srcId="{A7345702-C1BD-4429-A509-B086BD2649D9}" destId="{EE3593F3-E894-42DE-B1C0-DD13756E5332}" srcOrd="0" destOrd="1" presId="urn:microsoft.com/office/officeart/2018/5/layout/CenteredIconLabelDescriptionList"/>
    <dgm:cxn modelId="{C01282CE-1D08-4E44-88DB-4954CEA68780}" srcId="{66290DC8-9A91-4B96-8C6A-B12594950BD5}" destId="{8A2C89B7-9F54-4394-9096-E6FC34F6D85F}" srcOrd="2" destOrd="0" parTransId="{427C515A-941E-4288-8040-2F2A7AF02A70}" sibTransId="{A03D142F-4DE0-4A78-AF70-5EC23439EAC4}"/>
    <dgm:cxn modelId="{A6E872D1-F20E-4D7B-B5A7-466A2BD091BE}" type="presOf" srcId="{BCF51564-C193-42E3-AA91-BDB072755F5B}" destId="{3BB22A07-C8D8-441C-A61A-D331EF835D97}" srcOrd="0" destOrd="1" presId="urn:microsoft.com/office/officeart/2018/5/layout/CenteredIconLabelDescriptionList"/>
    <dgm:cxn modelId="{51914EE1-403C-45BE-A61F-20938E679B05}" type="presOf" srcId="{E3F22E02-67D3-49F3-BD5A-14C127AC7123}" destId="{EE3593F3-E894-42DE-B1C0-DD13756E5332}" srcOrd="0" destOrd="3" presId="urn:microsoft.com/office/officeart/2018/5/layout/CenteredIconLabelDescriptionList"/>
    <dgm:cxn modelId="{C56702EF-F771-426D-B3D8-2994C915D49B}" srcId="{D82B6258-25D4-4BB4-B767-8BB3BA3902BB}" destId="{D9B95294-AD5D-448F-A733-96C3A20605CC}" srcOrd="4" destOrd="0" parTransId="{CCA29C1A-04FE-49D6-884E-8EFAAFB5893D}" sibTransId="{F2C80FDD-82C3-4D2F-A20B-86A98BFE6BEE}"/>
    <dgm:cxn modelId="{EB4E0BEF-78F2-43A8-BC1A-813C042FDC52}" srcId="{66290DC8-9A91-4B96-8C6A-B12594950BD5}" destId="{E3F22E02-67D3-49F3-BD5A-14C127AC7123}" srcOrd="3" destOrd="0" parTransId="{64013AEB-80D8-479F-8EF8-F8D847D31DC5}" sibTransId="{27B66C62-2B63-4BE5-AE3B-08898A7378AA}"/>
    <dgm:cxn modelId="{2A4236F3-CD46-480A-AB9A-EBB48413ABA4}" type="presOf" srcId="{66290DC8-9A91-4B96-8C6A-B12594950BD5}" destId="{D908D01A-64F1-4BCD-BCED-03DF3ECB7CA3}" srcOrd="0" destOrd="0" presId="urn:microsoft.com/office/officeart/2018/5/layout/CenteredIconLabelDescriptionList"/>
    <dgm:cxn modelId="{BDE07DFC-FA34-445C-8274-75B8B92DA934}" type="presOf" srcId="{261E349B-BE85-4943-95D7-9CA4F0F686C1}" destId="{3BB22A07-C8D8-441C-A61A-D331EF835D97}" srcOrd="0" destOrd="2" presId="urn:microsoft.com/office/officeart/2018/5/layout/CenteredIconLabelDescriptionList"/>
    <dgm:cxn modelId="{62E9AEFC-F6B6-4914-BA26-06CDC98B8DC9}" srcId="{68CD4777-AA67-455D-B926-6187132EA5D5}" destId="{D82B6258-25D4-4BB4-B767-8BB3BA3902BB}" srcOrd="0" destOrd="0" parTransId="{42839E1D-083D-4FAE-8254-6ACA74BDF139}" sibTransId="{285FBB06-C371-40C3-AB82-AC0BBC7CA1D6}"/>
    <dgm:cxn modelId="{7B0C5D7E-2A3D-4342-9D15-321D81DFA1BF}" type="presParOf" srcId="{312B3E87-B131-439A-878F-0DBC3B0E5E06}" destId="{2A714E12-4641-49AA-991B-B302455E862C}" srcOrd="0" destOrd="0" presId="urn:microsoft.com/office/officeart/2018/5/layout/CenteredIconLabelDescriptionList"/>
    <dgm:cxn modelId="{5C0443C4-A5DA-44EB-A9F4-019A94454066}" type="presParOf" srcId="{2A714E12-4641-49AA-991B-B302455E862C}" destId="{9CC13B1A-3574-4E4E-8321-6C5CFB9D4C13}" srcOrd="0" destOrd="0" presId="urn:microsoft.com/office/officeart/2018/5/layout/CenteredIconLabelDescriptionList"/>
    <dgm:cxn modelId="{B60F2D83-555B-4E47-A8CA-50F7F21E6C12}" type="presParOf" srcId="{2A714E12-4641-49AA-991B-B302455E862C}" destId="{EC106A99-37A5-401B-9137-4A00A2C63915}" srcOrd="1" destOrd="0" presId="urn:microsoft.com/office/officeart/2018/5/layout/CenteredIconLabelDescriptionList"/>
    <dgm:cxn modelId="{D43E53B7-B0A7-4B22-ABF8-1622FC176C50}" type="presParOf" srcId="{2A714E12-4641-49AA-991B-B302455E862C}" destId="{72DFFB88-3388-4178-A9A6-E939A224C2E7}" srcOrd="2" destOrd="0" presId="urn:microsoft.com/office/officeart/2018/5/layout/CenteredIconLabelDescriptionList"/>
    <dgm:cxn modelId="{70BB51E5-AC3D-4A04-A36E-E711BD3EF57A}" type="presParOf" srcId="{2A714E12-4641-49AA-991B-B302455E862C}" destId="{EF2C1808-EFD5-4210-AA1C-53DF9196CAA6}" srcOrd="3" destOrd="0" presId="urn:microsoft.com/office/officeart/2018/5/layout/CenteredIconLabelDescriptionList"/>
    <dgm:cxn modelId="{C8D35A0D-4E80-4EBF-B160-4A6C9695D4F0}" type="presParOf" srcId="{2A714E12-4641-49AA-991B-B302455E862C}" destId="{3BB22A07-C8D8-441C-A61A-D331EF835D97}" srcOrd="4" destOrd="0" presId="urn:microsoft.com/office/officeart/2018/5/layout/CenteredIconLabelDescriptionList"/>
    <dgm:cxn modelId="{B84328E0-8CB6-47A0-81CF-3E8E7BDCEE1A}" type="presParOf" srcId="{312B3E87-B131-439A-878F-0DBC3B0E5E06}" destId="{4CA4D52F-1860-480F-8466-5618E63C4BB6}" srcOrd="1" destOrd="0" presId="urn:microsoft.com/office/officeart/2018/5/layout/CenteredIconLabelDescriptionList"/>
    <dgm:cxn modelId="{86DD015F-C8C3-446B-8AA0-C1E9843E61C0}" type="presParOf" srcId="{312B3E87-B131-439A-878F-0DBC3B0E5E06}" destId="{6F58C0B5-4B42-432C-AD36-62816D60731B}" srcOrd="2" destOrd="0" presId="urn:microsoft.com/office/officeart/2018/5/layout/CenteredIconLabelDescriptionList"/>
    <dgm:cxn modelId="{BC4BAA05-4CC7-4748-ABDD-E9B90C49F237}" type="presParOf" srcId="{6F58C0B5-4B42-432C-AD36-62816D60731B}" destId="{FDC7E4A5-BD0F-43B3-882A-238E307F1480}" srcOrd="0" destOrd="0" presId="urn:microsoft.com/office/officeart/2018/5/layout/CenteredIconLabelDescriptionList"/>
    <dgm:cxn modelId="{D30C0F8A-E473-428B-B984-85A815556770}" type="presParOf" srcId="{6F58C0B5-4B42-432C-AD36-62816D60731B}" destId="{37D87109-3522-4542-9007-5F9D25E85149}" srcOrd="1" destOrd="0" presId="urn:microsoft.com/office/officeart/2018/5/layout/CenteredIconLabelDescriptionList"/>
    <dgm:cxn modelId="{B8038D9C-214B-4890-B6D5-76B2FD4C3AD8}" type="presParOf" srcId="{6F58C0B5-4B42-432C-AD36-62816D60731B}" destId="{D908D01A-64F1-4BCD-BCED-03DF3ECB7CA3}" srcOrd="2" destOrd="0" presId="urn:microsoft.com/office/officeart/2018/5/layout/CenteredIconLabelDescriptionList"/>
    <dgm:cxn modelId="{6C782FAB-2A73-4759-930E-0F31ED0E8318}" type="presParOf" srcId="{6F58C0B5-4B42-432C-AD36-62816D60731B}" destId="{88D033EB-70AD-4D61-9D82-CD9504C580BC}" srcOrd="3" destOrd="0" presId="urn:microsoft.com/office/officeart/2018/5/layout/CenteredIconLabelDescriptionList"/>
    <dgm:cxn modelId="{789A1FE9-1CBF-4138-A07E-CD2ED0886D44}" type="presParOf" srcId="{6F58C0B5-4B42-432C-AD36-62816D60731B}" destId="{EE3593F3-E894-42DE-B1C0-DD13756E5332}" srcOrd="4" destOrd="0" presId="urn:microsoft.com/office/officeart/2018/5/layout/CenteredIconLabelDescription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06C60C-4441-4492-A92B-372677216FC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fr-CA"/>
        </a:p>
      </dgm:t>
    </dgm:pt>
    <dgm:pt modelId="{C1078A84-3CD9-4254-825F-833E9742EB5F}">
      <dgm:prSet custT="1"/>
      <dgm:spPr/>
      <dgm:t>
        <a:bodyPr/>
        <a:lstStyle/>
        <a:p>
          <a:pPr>
            <a:lnSpc>
              <a:spcPct val="100000"/>
            </a:lnSpc>
            <a:defRPr b="1"/>
          </a:pPr>
          <a:r>
            <a:rPr lang="fr-FR" sz="1800"/>
            <a:t>Expliquer</a:t>
          </a:r>
          <a:endParaRPr lang="fr-CA" sz="1800"/>
        </a:p>
      </dgm:t>
    </dgm:pt>
    <dgm:pt modelId="{3541B362-BC57-4430-98CA-10A4790A3664}" type="parTrans" cxnId="{BA5E4C2E-A5D4-480A-BBC5-181EA3BC6628}">
      <dgm:prSet/>
      <dgm:spPr/>
      <dgm:t>
        <a:bodyPr/>
        <a:lstStyle/>
        <a:p>
          <a:endParaRPr lang="fr-CA" sz="2400"/>
        </a:p>
      </dgm:t>
    </dgm:pt>
    <dgm:pt modelId="{A64FB78A-25F9-4AA3-9E1C-02CC4F91C73F}" type="sibTrans" cxnId="{BA5E4C2E-A5D4-480A-BBC5-181EA3BC6628}">
      <dgm:prSet/>
      <dgm:spPr/>
      <dgm:t>
        <a:bodyPr/>
        <a:lstStyle/>
        <a:p>
          <a:endParaRPr lang="fr-CA" sz="2400"/>
        </a:p>
      </dgm:t>
    </dgm:pt>
    <dgm:pt modelId="{A432C76A-0ADA-43BD-A304-67A0FF17B6B5}">
      <dgm:prSet custT="1"/>
      <dgm:spPr/>
      <dgm:t>
        <a:bodyPr/>
        <a:lstStyle/>
        <a:p>
          <a:pPr>
            <a:lnSpc>
              <a:spcPct val="100000"/>
            </a:lnSpc>
            <a:defRPr b="1"/>
          </a:pPr>
          <a:r>
            <a:rPr lang="fr-FR" sz="1800"/>
            <a:t>Enseigner</a:t>
          </a:r>
          <a:endParaRPr lang="fr-CA" sz="1800"/>
        </a:p>
      </dgm:t>
    </dgm:pt>
    <dgm:pt modelId="{F445A6F2-6669-41BB-9DA7-E061F4A98863}" type="parTrans" cxnId="{3EDFAA6E-898D-47AD-8F6E-4EA70F290763}">
      <dgm:prSet/>
      <dgm:spPr/>
      <dgm:t>
        <a:bodyPr/>
        <a:lstStyle/>
        <a:p>
          <a:endParaRPr lang="fr-CA" sz="2400"/>
        </a:p>
      </dgm:t>
    </dgm:pt>
    <dgm:pt modelId="{1E86435D-21CA-4E2C-9D46-1515CC7FF70C}" type="sibTrans" cxnId="{3EDFAA6E-898D-47AD-8F6E-4EA70F290763}">
      <dgm:prSet/>
      <dgm:spPr/>
      <dgm:t>
        <a:bodyPr/>
        <a:lstStyle/>
        <a:p>
          <a:endParaRPr lang="fr-CA" sz="2400"/>
        </a:p>
      </dgm:t>
    </dgm:pt>
    <dgm:pt modelId="{E91C1FA2-F62B-4586-A49A-F358BFCFABEC}">
      <dgm:prSet custT="1"/>
      <dgm:spPr/>
      <dgm:t>
        <a:bodyPr/>
        <a:lstStyle/>
        <a:p>
          <a:pPr>
            <a:lnSpc>
              <a:spcPct val="100000"/>
            </a:lnSpc>
            <a:defRPr b="1"/>
          </a:pPr>
          <a:r>
            <a:rPr lang="fr-FR" sz="1800"/>
            <a:t>Schématiser entre pairs</a:t>
          </a:r>
          <a:endParaRPr lang="fr-CA" sz="1800"/>
        </a:p>
      </dgm:t>
    </dgm:pt>
    <dgm:pt modelId="{A0D17752-2A7D-4D7A-8D80-19D033C42393}" type="parTrans" cxnId="{56769FE4-1A97-487F-9A69-B3AED244F89A}">
      <dgm:prSet/>
      <dgm:spPr/>
      <dgm:t>
        <a:bodyPr/>
        <a:lstStyle/>
        <a:p>
          <a:endParaRPr lang="fr-CA" sz="2400"/>
        </a:p>
      </dgm:t>
    </dgm:pt>
    <dgm:pt modelId="{EE78AE82-4C42-469D-A87E-CB27D9251A58}" type="sibTrans" cxnId="{56769FE4-1A97-487F-9A69-B3AED244F89A}">
      <dgm:prSet/>
      <dgm:spPr/>
      <dgm:t>
        <a:bodyPr/>
        <a:lstStyle/>
        <a:p>
          <a:endParaRPr lang="fr-CA" sz="2400"/>
        </a:p>
      </dgm:t>
    </dgm:pt>
    <dgm:pt modelId="{3D8D2188-DC53-47D2-B824-1031B1CBA86F}">
      <dgm:prSet custT="1"/>
      <dgm:spPr/>
      <dgm:t>
        <a:bodyPr/>
        <a:lstStyle/>
        <a:p>
          <a:pPr>
            <a:lnSpc>
              <a:spcPct val="100000"/>
            </a:lnSpc>
            <a:defRPr b="1"/>
          </a:pPr>
          <a:r>
            <a:rPr lang="fr-FR" sz="1800"/>
            <a:t>Débattre, persuader, critiquer</a:t>
          </a:r>
          <a:endParaRPr lang="fr-CA" sz="1800"/>
        </a:p>
      </dgm:t>
    </dgm:pt>
    <dgm:pt modelId="{E8C22870-225C-430C-A4F9-C6361A14FC95}" type="parTrans" cxnId="{F253044B-980E-4665-903E-9E585B06BF39}">
      <dgm:prSet/>
      <dgm:spPr/>
      <dgm:t>
        <a:bodyPr/>
        <a:lstStyle/>
        <a:p>
          <a:endParaRPr lang="fr-CA" sz="2400"/>
        </a:p>
      </dgm:t>
    </dgm:pt>
    <dgm:pt modelId="{D047F9B5-F6A4-4DBE-9456-A71FE894B4A3}" type="sibTrans" cxnId="{F253044B-980E-4665-903E-9E585B06BF39}">
      <dgm:prSet/>
      <dgm:spPr/>
      <dgm:t>
        <a:bodyPr/>
        <a:lstStyle/>
        <a:p>
          <a:endParaRPr lang="fr-CA" sz="2400"/>
        </a:p>
      </dgm:t>
    </dgm:pt>
    <dgm:pt modelId="{BEB2B19D-F5B2-4211-AD19-6FE8E0D6C142}">
      <dgm:prSet custT="1"/>
      <dgm:spPr/>
      <dgm:t>
        <a:bodyPr/>
        <a:lstStyle/>
        <a:p>
          <a:pPr>
            <a:lnSpc>
              <a:spcPct val="100000"/>
            </a:lnSpc>
          </a:pPr>
          <a:r>
            <a:rPr lang="fr-FR" sz="1400"/>
            <a:t>Demander aux étudiants d’expliquer à leur enseignant leur compréhension personnelle de certaines notions d’intégrité intellectuelle données</a:t>
          </a:r>
          <a:endParaRPr lang="fr-CA" sz="1400"/>
        </a:p>
      </dgm:t>
    </dgm:pt>
    <dgm:pt modelId="{4A131D27-3402-4B6F-B44A-505D3670A72A}" type="parTrans" cxnId="{F94A1513-1360-414B-80EB-A020F27F9054}">
      <dgm:prSet/>
      <dgm:spPr/>
      <dgm:t>
        <a:bodyPr/>
        <a:lstStyle/>
        <a:p>
          <a:endParaRPr lang="fr-CA" sz="2400"/>
        </a:p>
      </dgm:t>
    </dgm:pt>
    <dgm:pt modelId="{81DD1F26-3607-4A63-AE30-CEEE2A5CE924}" type="sibTrans" cxnId="{F94A1513-1360-414B-80EB-A020F27F9054}">
      <dgm:prSet/>
      <dgm:spPr/>
      <dgm:t>
        <a:bodyPr/>
        <a:lstStyle/>
        <a:p>
          <a:endParaRPr lang="fr-CA" sz="2400"/>
        </a:p>
      </dgm:t>
    </dgm:pt>
    <dgm:pt modelId="{C347A758-05C2-440F-9A75-5687D843D61A}">
      <dgm:prSet custT="1"/>
      <dgm:spPr/>
      <dgm:t>
        <a:bodyPr/>
        <a:lstStyle/>
        <a:p>
          <a:pPr>
            <a:lnSpc>
              <a:spcPct val="100000"/>
            </a:lnSpc>
          </a:pPr>
          <a:r>
            <a:rPr lang="fr-FR" sz="1400"/>
            <a:t>Demander aux étudiants d’enseigner à leurs pairs certaines notions d’intégrité intellectuelle données</a:t>
          </a:r>
          <a:endParaRPr lang="fr-CA" sz="1400"/>
        </a:p>
      </dgm:t>
    </dgm:pt>
    <dgm:pt modelId="{F103FE1A-8FF2-4F45-BAD1-9BFC93DD6187}" type="parTrans" cxnId="{EDDCDF06-4FC8-4966-8BD0-C47BBB169235}">
      <dgm:prSet/>
      <dgm:spPr/>
      <dgm:t>
        <a:bodyPr/>
        <a:lstStyle/>
        <a:p>
          <a:endParaRPr lang="fr-CA" sz="2400"/>
        </a:p>
      </dgm:t>
    </dgm:pt>
    <dgm:pt modelId="{AB85E79B-8024-40F9-9796-93DC2F9DB804}" type="sibTrans" cxnId="{EDDCDF06-4FC8-4966-8BD0-C47BBB169235}">
      <dgm:prSet/>
      <dgm:spPr/>
      <dgm:t>
        <a:bodyPr/>
        <a:lstStyle/>
        <a:p>
          <a:endParaRPr lang="fr-CA" sz="2400"/>
        </a:p>
      </dgm:t>
    </dgm:pt>
    <dgm:pt modelId="{FE91AA83-7034-498E-88B1-36072ED90E88}">
      <dgm:prSet custT="1"/>
      <dgm:spPr/>
      <dgm:t>
        <a:bodyPr/>
        <a:lstStyle/>
        <a:p>
          <a:pPr>
            <a:lnSpc>
              <a:spcPct val="100000"/>
            </a:lnSpc>
          </a:pPr>
          <a:r>
            <a:rPr lang="fr-FR" sz="1400"/>
            <a:t>Demander aux étudiants de schématiser par équipe certains concepts d’intégrité intellectuelle donnés</a:t>
          </a:r>
          <a:endParaRPr lang="fr-CA" sz="1400"/>
        </a:p>
      </dgm:t>
    </dgm:pt>
    <dgm:pt modelId="{D8120CC3-2E42-4768-926A-DDCB5266C405}" type="parTrans" cxnId="{3CA98387-42E7-4714-8707-C01B46EEA8C2}">
      <dgm:prSet/>
      <dgm:spPr/>
      <dgm:t>
        <a:bodyPr/>
        <a:lstStyle/>
        <a:p>
          <a:endParaRPr lang="fr-CA" sz="2400"/>
        </a:p>
      </dgm:t>
    </dgm:pt>
    <dgm:pt modelId="{D70EFAED-4F84-4B3C-BD02-BD613150EE6C}" type="sibTrans" cxnId="{3CA98387-42E7-4714-8707-C01B46EEA8C2}">
      <dgm:prSet/>
      <dgm:spPr/>
      <dgm:t>
        <a:bodyPr/>
        <a:lstStyle/>
        <a:p>
          <a:endParaRPr lang="fr-CA" sz="2400"/>
        </a:p>
      </dgm:t>
    </dgm:pt>
    <dgm:pt modelId="{D93C17B1-BC20-43D2-A5FC-007104AC8FD5}">
      <dgm:prSet custT="1"/>
      <dgm:spPr/>
      <dgm:t>
        <a:bodyPr/>
        <a:lstStyle/>
        <a:p>
          <a:pPr>
            <a:lnSpc>
              <a:spcPct val="100000"/>
            </a:lnSpc>
          </a:pPr>
          <a:r>
            <a:rPr lang="fr-FR" sz="1400"/>
            <a:t>Organiser des débats par équipe ou par groupe afin d’amener les étudiants à persuader les pairs de leurs points de vue, quant à l’intégrité intellectuelle, et d’apprendre à critiquer adéquatement leurs pairs à ce sujet</a:t>
          </a:r>
          <a:endParaRPr lang="fr-CA" sz="1400"/>
        </a:p>
      </dgm:t>
    </dgm:pt>
    <dgm:pt modelId="{294C7931-AC23-49CC-87EA-24441DC8658B}" type="parTrans" cxnId="{440C9F3B-AB5D-4755-B783-816A398450D6}">
      <dgm:prSet/>
      <dgm:spPr/>
      <dgm:t>
        <a:bodyPr/>
        <a:lstStyle/>
        <a:p>
          <a:endParaRPr lang="fr-CA" sz="2400"/>
        </a:p>
      </dgm:t>
    </dgm:pt>
    <dgm:pt modelId="{D5B07726-2619-4711-A4F8-63FEE4044BDD}" type="sibTrans" cxnId="{440C9F3B-AB5D-4755-B783-816A398450D6}">
      <dgm:prSet/>
      <dgm:spPr/>
      <dgm:t>
        <a:bodyPr/>
        <a:lstStyle/>
        <a:p>
          <a:endParaRPr lang="fr-CA" sz="2400"/>
        </a:p>
      </dgm:t>
    </dgm:pt>
    <dgm:pt modelId="{25FE9269-FCFE-4E66-872D-6C2DB4C8B37A}" type="pres">
      <dgm:prSet presAssocID="{7B06C60C-4441-4492-A92B-372677216FC2}" presName="root" presStyleCnt="0">
        <dgm:presLayoutVars>
          <dgm:dir/>
          <dgm:resizeHandles val="exact"/>
        </dgm:presLayoutVars>
      </dgm:prSet>
      <dgm:spPr/>
    </dgm:pt>
    <dgm:pt modelId="{F62C8E91-555F-48BC-8F57-731B6E780924}" type="pres">
      <dgm:prSet presAssocID="{C1078A84-3CD9-4254-825F-833E9742EB5F}" presName="compNode" presStyleCnt="0"/>
      <dgm:spPr/>
    </dgm:pt>
    <dgm:pt modelId="{286C9A83-5BC7-4BC1-9DF2-C04E759A780D}" type="pres">
      <dgm:prSet presAssocID="{C1078A84-3CD9-4254-825F-833E9742EB5F}" presName="iconRect" presStyleLbl="node1" presStyleIdx="0" presStyleCnt="4"/>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54A551A-F708-4293-AC3A-839F02B906BB}" type="pres">
      <dgm:prSet presAssocID="{C1078A84-3CD9-4254-825F-833E9742EB5F}" presName="iconSpace" presStyleCnt="0"/>
      <dgm:spPr/>
    </dgm:pt>
    <dgm:pt modelId="{7AC50F36-261A-42E2-95B0-EF3A39ACD1D8}" type="pres">
      <dgm:prSet presAssocID="{C1078A84-3CD9-4254-825F-833E9742EB5F}" presName="parTx" presStyleLbl="revTx" presStyleIdx="0" presStyleCnt="8">
        <dgm:presLayoutVars>
          <dgm:chMax val="0"/>
          <dgm:chPref val="0"/>
        </dgm:presLayoutVars>
      </dgm:prSet>
      <dgm:spPr/>
    </dgm:pt>
    <dgm:pt modelId="{8FF08FC6-F033-4CDF-A402-95D3AE29E1C6}" type="pres">
      <dgm:prSet presAssocID="{C1078A84-3CD9-4254-825F-833E9742EB5F}" presName="txSpace" presStyleCnt="0"/>
      <dgm:spPr/>
    </dgm:pt>
    <dgm:pt modelId="{D3CDD1FA-E532-49BF-AD51-FBB5B05E4C62}" type="pres">
      <dgm:prSet presAssocID="{C1078A84-3CD9-4254-825F-833E9742EB5F}" presName="desTx" presStyleLbl="revTx" presStyleIdx="1" presStyleCnt="8">
        <dgm:presLayoutVars/>
      </dgm:prSet>
      <dgm:spPr/>
    </dgm:pt>
    <dgm:pt modelId="{DCEDCE8B-025A-4DC3-B8E0-FC3B6E010264}" type="pres">
      <dgm:prSet presAssocID="{A64FB78A-25F9-4AA3-9E1C-02CC4F91C73F}" presName="sibTrans" presStyleCnt="0"/>
      <dgm:spPr/>
    </dgm:pt>
    <dgm:pt modelId="{A654BE96-FF8C-44B6-AFF9-28C125A845BA}" type="pres">
      <dgm:prSet presAssocID="{A432C76A-0ADA-43BD-A304-67A0FF17B6B5}" presName="compNode" presStyleCnt="0"/>
      <dgm:spPr/>
    </dgm:pt>
    <dgm:pt modelId="{41120113-D33D-4488-933C-AF4C5C4D56C5}" type="pres">
      <dgm:prSet presAssocID="{A432C76A-0ADA-43BD-A304-67A0FF17B6B5}" presName="iconRect" presStyleLbl="node1" presStyleIdx="1" presStyleCnt="4"/>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C12EAE8F-CAD4-44EC-80EA-4EC6D87DD0D9}" type="pres">
      <dgm:prSet presAssocID="{A432C76A-0ADA-43BD-A304-67A0FF17B6B5}" presName="iconSpace" presStyleCnt="0"/>
      <dgm:spPr/>
    </dgm:pt>
    <dgm:pt modelId="{BDBBF71C-36B6-4FB8-800E-E96DB579C7C4}" type="pres">
      <dgm:prSet presAssocID="{A432C76A-0ADA-43BD-A304-67A0FF17B6B5}" presName="parTx" presStyleLbl="revTx" presStyleIdx="2" presStyleCnt="8">
        <dgm:presLayoutVars>
          <dgm:chMax val="0"/>
          <dgm:chPref val="0"/>
        </dgm:presLayoutVars>
      </dgm:prSet>
      <dgm:spPr/>
    </dgm:pt>
    <dgm:pt modelId="{DBA6B07B-7258-4D2E-9AC5-8B3CC7CABDBA}" type="pres">
      <dgm:prSet presAssocID="{A432C76A-0ADA-43BD-A304-67A0FF17B6B5}" presName="txSpace" presStyleCnt="0"/>
      <dgm:spPr/>
    </dgm:pt>
    <dgm:pt modelId="{EC8D2BDB-CBD8-476F-AF1B-8A02489F6FFF}" type="pres">
      <dgm:prSet presAssocID="{A432C76A-0ADA-43BD-A304-67A0FF17B6B5}" presName="desTx" presStyleLbl="revTx" presStyleIdx="3" presStyleCnt="8">
        <dgm:presLayoutVars/>
      </dgm:prSet>
      <dgm:spPr/>
    </dgm:pt>
    <dgm:pt modelId="{B6D90962-081D-48FC-AA2C-75A793C7C28A}" type="pres">
      <dgm:prSet presAssocID="{1E86435D-21CA-4E2C-9D46-1515CC7FF70C}" presName="sibTrans" presStyleCnt="0"/>
      <dgm:spPr/>
    </dgm:pt>
    <dgm:pt modelId="{DCC17FDB-FA17-4E32-ABF0-E2626E311F77}" type="pres">
      <dgm:prSet presAssocID="{E91C1FA2-F62B-4586-A49A-F358BFCFABEC}" presName="compNode" presStyleCnt="0"/>
      <dgm:spPr/>
    </dgm:pt>
    <dgm:pt modelId="{BC57D392-6E67-4646-90B2-080882BFB29F}" type="pres">
      <dgm:prSet presAssocID="{E91C1FA2-F62B-4586-A49A-F358BFCFABEC}" presName="iconRect" presStyleLbl="node1" presStyleIdx="2" presStyleCnt="4"/>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ptain"/>
        </a:ext>
      </dgm:extLst>
    </dgm:pt>
    <dgm:pt modelId="{ACEC03AE-87CE-4026-B169-2B6558B004B5}" type="pres">
      <dgm:prSet presAssocID="{E91C1FA2-F62B-4586-A49A-F358BFCFABEC}" presName="iconSpace" presStyleCnt="0"/>
      <dgm:spPr/>
    </dgm:pt>
    <dgm:pt modelId="{1605420F-3290-4D06-A0FB-23DEC5F49CDC}" type="pres">
      <dgm:prSet presAssocID="{E91C1FA2-F62B-4586-A49A-F358BFCFABEC}" presName="parTx" presStyleLbl="revTx" presStyleIdx="4" presStyleCnt="8">
        <dgm:presLayoutVars>
          <dgm:chMax val="0"/>
          <dgm:chPref val="0"/>
        </dgm:presLayoutVars>
      </dgm:prSet>
      <dgm:spPr/>
    </dgm:pt>
    <dgm:pt modelId="{BDCBF4B1-FAF3-4230-8F1B-0148B878C804}" type="pres">
      <dgm:prSet presAssocID="{E91C1FA2-F62B-4586-A49A-F358BFCFABEC}" presName="txSpace" presStyleCnt="0"/>
      <dgm:spPr/>
    </dgm:pt>
    <dgm:pt modelId="{21E83CB5-EDFB-4068-8615-58C42D8A927E}" type="pres">
      <dgm:prSet presAssocID="{E91C1FA2-F62B-4586-A49A-F358BFCFABEC}" presName="desTx" presStyleLbl="revTx" presStyleIdx="5" presStyleCnt="8">
        <dgm:presLayoutVars/>
      </dgm:prSet>
      <dgm:spPr/>
    </dgm:pt>
    <dgm:pt modelId="{9FC01C06-35ED-4367-84BB-EF25591D91E4}" type="pres">
      <dgm:prSet presAssocID="{EE78AE82-4C42-469D-A87E-CB27D9251A58}" presName="sibTrans" presStyleCnt="0"/>
      <dgm:spPr/>
    </dgm:pt>
    <dgm:pt modelId="{7DAF3675-285A-4482-B8D7-DB7D51FC621B}" type="pres">
      <dgm:prSet presAssocID="{3D8D2188-DC53-47D2-B824-1031B1CBA86F}" presName="compNode" presStyleCnt="0"/>
      <dgm:spPr/>
    </dgm:pt>
    <dgm:pt modelId="{F1226444-9997-4F58-8FE6-B521F960AB89}" type="pres">
      <dgm:prSet presAssocID="{3D8D2188-DC53-47D2-B824-1031B1CBA86F}" presName="iconRect" presStyleLbl="node1" presStyleIdx="3" presStyleCnt="4"/>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7D95F006-E9DB-4E6D-B487-671CFFFC64B5}" type="pres">
      <dgm:prSet presAssocID="{3D8D2188-DC53-47D2-B824-1031B1CBA86F}" presName="iconSpace" presStyleCnt="0"/>
      <dgm:spPr/>
    </dgm:pt>
    <dgm:pt modelId="{76833367-868F-47E9-9BB9-2E53BA33DF49}" type="pres">
      <dgm:prSet presAssocID="{3D8D2188-DC53-47D2-B824-1031B1CBA86F}" presName="parTx" presStyleLbl="revTx" presStyleIdx="6" presStyleCnt="8">
        <dgm:presLayoutVars>
          <dgm:chMax val="0"/>
          <dgm:chPref val="0"/>
        </dgm:presLayoutVars>
      </dgm:prSet>
      <dgm:spPr/>
    </dgm:pt>
    <dgm:pt modelId="{E0F6ACC6-2B35-4BE7-9782-45588CFC986D}" type="pres">
      <dgm:prSet presAssocID="{3D8D2188-DC53-47D2-B824-1031B1CBA86F}" presName="txSpace" presStyleCnt="0"/>
      <dgm:spPr/>
    </dgm:pt>
    <dgm:pt modelId="{AC0A4C54-98EF-45C1-9DD5-C42506FFD942}" type="pres">
      <dgm:prSet presAssocID="{3D8D2188-DC53-47D2-B824-1031B1CBA86F}" presName="desTx" presStyleLbl="revTx" presStyleIdx="7" presStyleCnt="8">
        <dgm:presLayoutVars/>
      </dgm:prSet>
      <dgm:spPr/>
    </dgm:pt>
  </dgm:ptLst>
  <dgm:cxnLst>
    <dgm:cxn modelId="{EDDCDF06-4FC8-4966-8BD0-C47BBB169235}" srcId="{A432C76A-0ADA-43BD-A304-67A0FF17B6B5}" destId="{C347A758-05C2-440F-9A75-5687D843D61A}" srcOrd="0" destOrd="0" parTransId="{F103FE1A-8FF2-4F45-BAD1-9BFC93DD6187}" sibTransId="{AB85E79B-8024-40F9-9796-93DC2F9DB804}"/>
    <dgm:cxn modelId="{BB10830D-A849-4711-A2DD-5CB1627827B5}" type="presOf" srcId="{D93C17B1-BC20-43D2-A5FC-007104AC8FD5}" destId="{AC0A4C54-98EF-45C1-9DD5-C42506FFD942}" srcOrd="0" destOrd="0" presId="urn:microsoft.com/office/officeart/2018/2/layout/IconLabelDescriptionList"/>
    <dgm:cxn modelId="{F94A1513-1360-414B-80EB-A020F27F9054}" srcId="{C1078A84-3CD9-4254-825F-833E9742EB5F}" destId="{BEB2B19D-F5B2-4211-AD19-6FE8E0D6C142}" srcOrd="0" destOrd="0" parTransId="{4A131D27-3402-4B6F-B44A-505D3670A72A}" sibTransId="{81DD1F26-3607-4A63-AE30-CEEE2A5CE924}"/>
    <dgm:cxn modelId="{92ACC115-CA76-4C1B-9221-75ED42D078FB}" type="presOf" srcId="{E91C1FA2-F62B-4586-A49A-F358BFCFABEC}" destId="{1605420F-3290-4D06-A0FB-23DEC5F49CDC}" srcOrd="0" destOrd="0" presId="urn:microsoft.com/office/officeart/2018/2/layout/IconLabelDescriptionList"/>
    <dgm:cxn modelId="{7E0E3429-6A39-4D91-82A4-06F4B11D4B54}" type="presOf" srcId="{BEB2B19D-F5B2-4211-AD19-6FE8E0D6C142}" destId="{D3CDD1FA-E532-49BF-AD51-FBB5B05E4C62}" srcOrd="0" destOrd="0" presId="urn:microsoft.com/office/officeart/2018/2/layout/IconLabelDescriptionList"/>
    <dgm:cxn modelId="{BA5E4C2E-A5D4-480A-BBC5-181EA3BC6628}" srcId="{7B06C60C-4441-4492-A92B-372677216FC2}" destId="{C1078A84-3CD9-4254-825F-833E9742EB5F}" srcOrd="0" destOrd="0" parTransId="{3541B362-BC57-4430-98CA-10A4790A3664}" sibTransId="{A64FB78A-25F9-4AA3-9E1C-02CC4F91C73F}"/>
    <dgm:cxn modelId="{440C9F3B-AB5D-4755-B783-816A398450D6}" srcId="{3D8D2188-DC53-47D2-B824-1031B1CBA86F}" destId="{D93C17B1-BC20-43D2-A5FC-007104AC8FD5}" srcOrd="0" destOrd="0" parTransId="{294C7931-AC23-49CC-87EA-24441DC8658B}" sibTransId="{D5B07726-2619-4711-A4F8-63FEE4044BDD}"/>
    <dgm:cxn modelId="{F253044B-980E-4665-903E-9E585B06BF39}" srcId="{7B06C60C-4441-4492-A92B-372677216FC2}" destId="{3D8D2188-DC53-47D2-B824-1031B1CBA86F}" srcOrd="3" destOrd="0" parTransId="{E8C22870-225C-430C-A4F9-C6361A14FC95}" sibTransId="{D047F9B5-F6A4-4DBE-9456-A71FE894B4A3}"/>
    <dgm:cxn modelId="{0F09864E-D495-45C5-9C32-4FF3311D3867}" type="presOf" srcId="{A432C76A-0ADA-43BD-A304-67A0FF17B6B5}" destId="{BDBBF71C-36B6-4FB8-800E-E96DB579C7C4}" srcOrd="0" destOrd="0" presId="urn:microsoft.com/office/officeart/2018/2/layout/IconLabelDescriptionList"/>
    <dgm:cxn modelId="{3EDFAA6E-898D-47AD-8F6E-4EA70F290763}" srcId="{7B06C60C-4441-4492-A92B-372677216FC2}" destId="{A432C76A-0ADA-43BD-A304-67A0FF17B6B5}" srcOrd="1" destOrd="0" parTransId="{F445A6F2-6669-41BB-9DA7-E061F4A98863}" sibTransId="{1E86435D-21CA-4E2C-9D46-1515CC7FF70C}"/>
    <dgm:cxn modelId="{0098CF7A-2366-4289-97AE-A55FC64F4E47}" type="presOf" srcId="{7B06C60C-4441-4492-A92B-372677216FC2}" destId="{25FE9269-FCFE-4E66-872D-6C2DB4C8B37A}" srcOrd="0" destOrd="0" presId="urn:microsoft.com/office/officeart/2018/2/layout/IconLabelDescriptionList"/>
    <dgm:cxn modelId="{98CBFB7A-DA0E-49CA-97B4-EBB5DC4D70E5}" type="presOf" srcId="{3D8D2188-DC53-47D2-B824-1031B1CBA86F}" destId="{76833367-868F-47E9-9BB9-2E53BA33DF49}" srcOrd="0" destOrd="0" presId="urn:microsoft.com/office/officeart/2018/2/layout/IconLabelDescriptionList"/>
    <dgm:cxn modelId="{D1BE2183-ADA7-4B88-83AF-65D829DE4FB3}" type="presOf" srcId="{C347A758-05C2-440F-9A75-5687D843D61A}" destId="{EC8D2BDB-CBD8-476F-AF1B-8A02489F6FFF}" srcOrd="0" destOrd="0" presId="urn:microsoft.com/office/officeart/2018/2/layout/IconLabelDescriptionList"/>
    <dgm:cxn modelId="{3CA98387-42E7-4714-8707-C01B46EEA8C2}" srcId="{E91C1FA2-F62B-4586-A49A-F358BFCFABEC}" destId="{FE91AA83-7034-498E-88B1-36072ED90E88}" srcOrd="0" destOrd="0" parTransId="{D8120CC3-2E42-4768-926A-DDCB5266C405}" sibTransId="{D70EFAED-4F84-4B3C-BD02-BD613150EE6C}"/>
    <dgm:cxn modelId="{DCFA60B0-FB57-429D-8A8D-3B7909C9D52D}" type="presOf" srcId="{C1078A84-3CD9-4254-825F-833E9742EB5F}" destId="{7AC50F36-261A-42E2-95B0-EF3A39ACD1D8}" srcOrd="0" destOrd="0" presId="urn:microsoft.com/office/officeart/2018/2/layout/IconLabelDescriptionList"/>
    <dgm:cxn modelId="{2BBC68DD-1A67-4AEB-8314-2A89116E504F}" type="presOf" srcId="{FE91AA83-7034-498E-88B1-36072ED90E88}" destId="{21E83CB5-EDFB-4068-8615-58C42D8A927E}" srcOrd="0" destOrd="0" presId="urn:microsoft.com/office/officeart/2018/2/layout/IconLabelDescriptionList"/>
    <dgm:cxn modelId="{56769FE4-1A97-487F-9A69-B3AED244F89A}" srcId="{7B06C60C-4441-4492-A92B-372677216FC2}" destId="{E91C1FA2-F62B-4586-A49A-F358BFCFABEC}" srcOrd="2" destOrd="0" parTransId="{A0D17752-2A7D-4D7A-8D80-19D033C42393}" sibTransId="{EE78AE82-4C42-469D-A87E-CB27D9251A58}"/>
    <dgm:cxn modelId="{2221C300-310A-4A12-9CC0-4ADEF601C549}" type="presParOf" srcId="{25FE9269-FCFE-4E66-872D-6C2DB4C8B37A}" destId="{F62C8E91-555F-48BC-8F57-731B6E780924}" srcOrd="0" destOrd="0" presId="urn:microsoft.com/office/officeart/2018/2/layout/IconLabelDescriptionList"/>
    <dgm:cxn modelId="{ED7CDA78-D45D-4E7B-BA7B-C46E4A2A80FD}" type="presParOf" srcId="{F62C8E91-555F-48BC-8F57-731B6E780924}" destId="{286C9A83-5BC7-4BC1-9DF2-C04E759A780D}" srcOrd="0" destOrd="0" presId="urn:microsoft.com/office/officeart/2018/2/layout/IconLabelDescriptionList"/>
    <dgm:cxn modelId="{B97EFD07-AA2E-4722-9B50-8B49FDF2DE09}" type="presParOf" srcId="{F62C8E91-555F-48BC-8F57-731B6E780924}" destId="{B54A551A-F708-4293-AC3A-839F02B906BB}" srcOrd="1" destOrd="0" presId="urn:microsoft.com/office/officeart/2018/2/layout/IconLabelDescriptionList"/>
    <dgm:cxn modelId="{2CB1820B-55AE-4D5A-B28A-BE005B58E989}" type="presParOf" srcId="{F62C8E91-555F-48BC-8F57-731B6E780924}" destId="{7AC50F36-261A-42E2-95B0-EF3A39ACD1D8}" srcOrd="2" destOrd="0" presId="urn:microsoft.com/office/officeart/2018/2/layout/IconLabelDescriptionList"/>
    <dgm:cxn modelId="{781ECA20-43F2-43AF-A308-A2D2CD37E403}" type="presParOf" srcId="{F62C8E91-555F-48BC-8F57-731B6E780924}" destId="{8FF08FC6-F033-4CDF-A402-95D3AE29E1C6}" srcOrd="3" destOrd="0" presId="urn:microsoft.com/office/officeart/2018/2/layout/IconLabelDescriptionList"/>
    <dgm:cxn modelId="{61826221-0F01-4D72-B3DF-63910B2C47E3}" type="presParOf" srcId="{F62C8E91-555F-48BC-8F57-731B6E780924}" destId="{D3CDD1FA-E532-49BF-AD51-FBB5B05E4C62}" srcOrd="4" destOrd="0" presId="urn:microsoft.com/office/officeart/2018/2/layout/IconLabelDescriptionList"/>
    <dgm:cxn modelId="{F3AA9CD8-EF6D-4291-90B8-F05B65036286}" type="presParOf" srcId="{25FE9269-FCFE-4E66-872D-6C2DB4C8B37A}" destId="{DCEDCE8B-025A-4DC3-B8E0-FC3B6E010264}" srcOrd="1" destOrd="0" presId="urn:microsoft.com/office/officeart/2018/2/layout/IconLabelDescriptionList"/>
    <dgm:cxn modelId="{F6D8BB31-3DDC-4DE2-B355-C8A3FD1ED632}" type="presParOf" srcId="{25FE9269-FCFE-4E66-872D-6C2DB4C8B37A}" destId="{A654BE96-FF8C-44B6-AFF9-28C125A845BA}" srcOrd="2" destOrd="0" presId="urn:microsoft.com/office/officeart/2018/2/layout/IconLabelDescriptionList"/>
    <dgm:cxn modelId="{60035E5A-6D0B-4F9D-8EB9-26B14BC2BAD1}" type="presParOf" srcId="{A654BE96-FF8C-44B6-AFF9-28C125A845BA}" destId="{41120113-D33D-4488-933C-AF4C5C4D56C5}" srcOrd="0" destOrd="0" presId="urn:microsoft.com/office/officeart/2018/2/layout/IconLabelDescriptionList"/>
    <dgm:cxn modelId="{941F6729-CE90-4F1E-968B-CE849383D69A}" type="presParOf" srcId="{A654BE96-FF8C-44B6-AFF9-28C125A845BA}" destId="{C12EAE8F-CAD4-44EC-80EA-4EC6D87DD0D9}" srcOrd="1" destOrd="0" presId="urn:microsoft.com/office/officeart/2018/2/layout/IconLabelDescriptionList"/>
    <dgm:cxn modelId="{F8F956C9-58EA-4099-B2FA-5B63C01449B7}" type="presParOf" srcId="{A654BE96-FF8C-44B6-AFF9-28C125A845BA}" destId="{BDBBF71C-36B6-4FB8-800E-E96DB579C7C4}" srcOrd="2" destOrd="0" presId="urn:microsoft.com/office/officeart/2018/2/layout/IconLabelDescriptionList"/>
    <dgm:cxn modelId="{ACB2DB10-783E-419D-AF6F-B9CF64673835}" type="presParOf" srcId="{A654BE96-FF8C-44B6-AFF9-28C125A845BA}" destId="{DBA6B07B-7258-4D2E-9AC5-8B3CC7CABDBA}" srcOrd="3" destOrd="0" presId="urn:microsoft.com/office/officeart/2018/2/layout/IconLabelDescriptionList"/>
    <dgm:cxn modelId="{AF72CC88-E000-49FD-A958-5C2D9780F3AE}" type="presParOf" srcId="{A654BE96-FF8C-44B6-AFF9-28C125A845BA}" destId="{EC8D2BDB-CBD8-476F-AF1B-8A02489F6FFF}" srcOrd="4" destOrd="0" presId="urn:microsoft.com/office/officeart/2018/2/layout/IconLabelDescriptionList"/>
    <dgm:cxn modelId="{B3D473B5-3B91-41A6-8853-8199E48BD062}" type="presParOf" srcId="{25FE9269-FCFE-4E66-872D-6C2DB4C8B37A}" destId="{B6D90962-081D-48FC-AA2C-75A793C7C28A}" srcOrd="3" destOrd="0" presId="urn:microsoft.com/office/officeart/2018/2/layout/IconLabelDescriptionList"/>
    <dgm:cxn modelId="{0D7D0D13-C6B1-4B5F-B24E-0543F51CD775}" type="presParOf" srcId="{25FE9269-FCFE-4E66-872D-6C2DB4C8B37A}" destId="{DCC17FDB-FA17-4E32-ABF0-E2626E311F77}" srcOrd="4" destOrd="0" presId="urn:microsoft.com/office/officeart/2018/2/layout/IconLabelDescriptionList"/>
    <dgm:cxn modelId="{25B2FC2F-2F86-4F29-9D11-0DD364F6F6CD}" type="presParOf" srcId="{DCC17FDB-FA17-4E32-ABF0-E2626E311F77}" destId="{BC57D392-6E67-4646-90B2-080882BFB29F}" srcOrd="0" destOrd="0" presId="urn:microsoft.com/office/officeart/2018/2/layout/IconLabelDescriptionList"/>
    <dgm:cxn modelId="{CC5495C8-04C8-422C-BC15-CB3576983B5B}" type="presParOf" srcId="{DCC17FDB-FA17-4E32-ABF0-E2626E311F77}" destId="{ACEC03AE-87CE-4026-B169-2B6558B004B5}" srcOrd="1" destOrd="0" presId="urn:microsoft.com/office/officeart/2018/2/layout/IconLabelDescriptionList"/>
    <dgm:cxn modelId="{69480001-0287-434E-9241-8E67D57A8210}" type="presParOf" srcId="{DCC17FDB-FA17-4E32-ABF0-E2626E311F77}" destId="{1605420F-3290-4D06-A0FB-23DEC5F49CDC}" srcOrd="2" destOrd="0" presId="urn:microsoft.com/office/officeart/2018/2/layout/IconLabelDescriptionList"/>
    <dgm:cxn modelId="{85660D66-6A59-495C-B7DB-3DADE7C92354}" type="presParOf" srcId="{DCC17FDB-FA17-4E32-ABF0-E2626E311F77}" destId="{BDCBF4B1-FAF3-4230-8F1B-0148B878C804}" srcOrd="3" destOrd="0" presId="urn:microsoft.com/office/officeart/2018/2/layout/IconLabelDescriptionList"/>
    <dgm:cxn modelId="{B18EB7DC-CCA7-4B87-90C0-4D4DE5D151CE}" type="presParOf" srcId="{DCC17FDB-FA17-4E32-ABF0-E2626E311F77}" destId="{21E83CB5-EDFB-4068-8615-58C42D8A927E}" srcOrd="4" destOrd="0" presId="urn:microsoft.com/office/officeart/2018/2/layout/IconLabelDescriptionList"/>
    <dgm:cxn modelId="{C21A0FB0-8C58-41BA-BA73-11FAFCFE37E5}" type="presParOf" srcId="{25FE9269-FCFE-4E66-872D-6C2DB4C8B37A}" destId="{9FC01C06-35ED-4367-84BB-EF25591D91E4}" srcOrd="5" destOrd="0" presId="urn:microsoft.com/office/officeart/2018/2/layout/IconLabelDescriptionList"/>
    <dgm:cxn modelId="{A93D1DCF-6107-4012-B398-277E7EFF4D5B}" type="presParOf" srcId="{25FE9269-FCFE-4E66-872D-6C2DB4C8B37A}" destId="{7DAF3675-285A-4482-B8D7-DB7D51FC621B}" srcOrd="6" destOrd="0" presId="urn:microsoft.com/office/officeart/2018/2/layout/IconLabelDescriptionList"/>
    <dgm:cxn modelId="{0334F959-E53B-428C-90D4-F707CDEF8E28}" type="presParOf" srcId="{7DAF3675-285A-4482-B8D7-DB7D51FC621B}" destId="{F1226444-9997-4F58-8FE6-B521F960AB89}" srcOrd="0" destOrd="0" presId="urn:microsoft.com/office/officeart/2018/2/layout/IconLabelDescriptionList"/>
    <dgm:cxn modelId="{43F04B2C-9C5C-4198-8671-8294C882B6C8}" type="presParOf" srcId="{7DAF3675-285A-4482-B8D7-DB7D51FC621B}" destId="{7D95F006-E9DB-4E6D-B487-671CFFFC64B5}" srcOrd="1" destOrd="0" presId="urn:microsoft.com/office/officeart/2018/2/layout/IconLabelDescriptionList"/>
    <dgm:cxn modelId="{92A9176D-92DD-49DC-9C52-CED44BCB764B}" type="presParOf" srcId="{7DAF3675-285A-4482-B8D7-DB7D51FC621B}" destId="{76833367-868F-47E9-9BB9-2E53BA33DF49}" srcOrd="2" destOrd="0" presId="urn:microsoft.com/office/officeart/2018/2/layout/IconLabelDescriptionList"/>
    <dgm:cxn modelId="{FF106D84-97DD-43B2-A1F7-D071033C8F9F}" type="presParOf" srcId="{7DAF3675-285A-4482-B8D7-DB7D51FC621B}" destId="{E0F6ACC6-2B35-4BE7-9782-45588CFC986D}" srcOrd="3" destOrd="0" presId="urn:microsoft.com/office/officeart/2018/2/layout/IconLabelDescriptionList"/>
    <dgm:cxn modelId="{AB5ED1A5-500C-4349-871B-AE7E2EBDBAB3}" type="presParOf" srcId="{7DAF3675-285A-4482-B8D7-DB7D51FC621B}" destId="{AC0A4C54-98EF-45C1-9DD5-C42506FFD942}" srcOrd="4" destOrd="0" presId="urn:microsoft.com/office/officeart/2018/2/layout/IconLabelDescri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C30283-72E4-4795-B074-1DB2CDA20874}" type="doc">
      <dgm:prSet loTypeId="urn:microsoft.com/office/officeart/2005/8/layout/venn1" loCatId="relationship" qsTypeId="urn:microsoft.com/office/officeart/2005/8/quickstyle/simple1" qsCatId="simple" csTypeId="urn:microsoft.com/office/officeart/2005/8/colors/accent2_2" csCatId="accent2"/>
      <dgm:spPr/>
      <dgm:t>
        <a:bodyPr/>
        <a:lstStyle/>
        <a:p>
          <a:endParaRPr lang="fr-CA"/>
        </a:p>
      </dgm:t>
    </dgm:pt>
    <dgm:pt modelId="{0FE87D6D-F486-460A-B0D2-4EE4EF09EA06}">
      <dgm:prSet/>
      <dgm:spPr/>
      <dgm:t>
        <a:bodyPr/>
        <a:lstStyle/>
        <a:p>
          <a:r>
            <a:rPr lang="fr-FR"/>
            <a:t>Produit</a:t>
          </a:r>
          <a:endParaRPr lang="fr-CA"/>
        </a:p>
      </dgm:t>
    </dgm:pt>
    <dgm:pt modelId="{90D6FE38-2439-465D-A7E1-140AA7F1DEE6}" type="parTrans" cxnId="{8C690CE8-C40A-478D-B09F-D9781A28549B}">
      <dgm:prSet/>
      <dgm:spPr/>
      <dgm:t>
        <a:bodyPr/>
        <a:lstStyle/>
        <a:p>
          <a:endParaRPr lang="fr-CA"/>
        </a:p>
      </dgm:t>
    </dgm:pt>
    <dgm:pt modelId="{0C7A519F-D64D-428F-86FE-225ABFB86F48}" type="sibTrans" cxnId="{8C690CE8-C40A-478D-B09F-D9781A28549B}">
      <dgm:prSet/>
      <dgm:spPr/>
      <dgm:t>
        <a:bodyPr/>
        <a:lstStyle/>
        <a:p>
          <a:endParaRPr lang="fr-CA"/>
        </a:p>
      </dgm:t>
    </dgm:pt>
    <dgm:pt modelId="{F50E3E04-1233-4B79-9F2C-C477559D345A}">
      <dgm:prSet/>
      <dgm:spPr/>
      <dgm:t>
        <a:bodyPr/>
        <a:lstStyle/>
        <a:p>
          <a:r>
            <a:rPr lang="fr-FR"/>
            <a:t>Processus</a:t>
          </a:r>
          <a:endParaRPr lang="fr-CA"/>
        </a:p>
      </dgm:t>
    </dgm:pt>
    <dgm:pt modelId="{E0D9F505-2C64-43CE-9D88-379B3DF75C82}" type="parTrans" cxnId="{A4577D69-32FF-4626-9AB1-459E542DD6D4}">
      <dgm:prSet/>
      <dgm:spPr/>
      <dgm:t>
        <a:bodyPr/>
        <a:lstStyle/>
        <a:p>
          <a:endParaRPr lang="fr-CA"/>
        </a:p>
      </dgm:t>
    </dgm:pt>
    <dgm:pt modelId="{50D63A62-5385-4F49-8EAC-E5240D51A655}" type="sibTrans" cxnId="{A4577D69-32FF-4626-9AB1-459E542DD6D4}">
      <dgm:prSet/>
      <dgm:spPr/>
      <dgm:t>
        <a:bodyPr/>
        <a:lstStyle/>
        <a:p>
          <a:endParaRPr lang="fr-CA"/>
        </a:p>
      </dgm:t>
    </dgm:pt>
    <dgm:pt modelId="{965EDD91-EA65-4096-BCE5-1DEECC4CCEE4}">
      <dgm:prSet/>
      <dgm:spPr/>
      <dgm:t>
        <a:bodyPr/>
        <a:lstStyle/>
        <a:p>
          <a:r>
            <a:rPr lang="fr-FR"/>
            <a:t>Discours </a:t>
          </a:r>
          <a:endParaRPr lang="fr-CA"/>
        </a:p>
      </dgm:t>
    </dgm:pt>
    <dgm:pt modelId="{ED75FEC1-AD40-4B3A-9583-4C14A665AE1D}" type="parTrans" cxnId="{5CF18FB2-F0BA-4243-911E-C535DF92976B}">
      <dgm:prSet/>
      <dgm:spPr/>
      <dgm:t>
        <a:bodyPr/>
        <a:lstStyle/>
        <a:p>
          <a:endParaRPr lang="fr-CA"/>
        </a:p>
      </dgm:t>
    </dgm:pt>
    <dgm:pt modelId="{3CAE4334-8AF3-4A74-9592-94973927DC01}" type="sibTrans" cxnId="{5CF18FB2-F0BA-4243-911E-C535DF92976B}">
      <dgm:prSet/>
      <dgm:spPr/>
      <dgm:t>
        <a:bodyPr/>
        <a:lstStyle/>
        <a:p>
          <a:endParaRPr lang="fr-CA"/>
        </a:p>
      </dgm:t>
    </dgm:pt>
    <dgm:pt modelId="{9D964D36-75FF-401C-A168-1E1AAA0011D5}" type="pres">
      <dgm:prSet presAssocID="{5FC30283-72E4-4795-B074-1DB2CDA20874}" presName="compositeShape" presStyleCnt="0">
        <dgm:presLayoutVars>
          <dgm:chMax val="7"/>
          <dgm:dir/>
          <dgm:resizeHandles val="exact"/>
        </dgm:presLayoutVars>
      </dgm:prSet>
      <dgm:spPr/>
    </dgm:pt>
    <dgm:pt modelId="{2B339AC7-B062-4F05-B03C-09F54114745D}" type="pres">
      <dgm:prSet presAssocID="{0FE87D6D-F486-460A-B0D2-4EE4EF09EA06}" presName="circ1" presStyleLbl="vennNode1" presStyleIdx="0" presStyleCnt="3"/>
      <dgm:spPr/>
    </dgm:pt>
    <dgm:pt modelId="{AC1FDF45-E528-42B9-8263-4C91B34E7EE3}" type="pres">
      <dgm:prSet presAssocID="{0FE87D6D-F486-460A-B0D2-4EE4EF09EA06}" presName="circ1Tx" presStyleLbl="revTx" presStyleIdx="0" presStyleCnt="0">
        <dgm:presLayoutVars>
          <dgm:chMax val="0"/>
          <dgm:chPref val="0"/>
          <dgm:bulletEnabled val="1"/>
        </dgm:presLayoutVars>
      </dgm:prSet>
      <dgm:spPr/>
    </dgm:pt>
    <dgm:pt modelId="{14763DFA-75B2-4551-9FC7-2BCF4439AF01}" type="pres">
      <dgm:prSet presAssocID="{F50E3E04-1233-4B79-9F2C-C477559D345A}" presName="circ2" presStyleLbl="vennNode1" presStyleIdx="1" presStyleCnt="3"/>
      <dgm:spPr/>
    </dgm:pt>
    <dgm:pt modelId="{CCDEC1B9-2FBA-461E-A7C3-FE0E5EE6FABA}" type="pres">
      <dgm:prSet presAssocID="{F50E3E04-1233-4B79-9F2C-C477559D345A}" presName="circ2Tx" presStyleLbl="revTx" presStyleIdx="0" presStyleCnt="0">
        <dgm:presLayoutVars>
          <dgm:chMax val="0"/>
          <dgm:chPref val="0"/>
          <dgm:bulletEnabled val="1"/>
        </dgm:presLayoutVars>
      </dgm:prSet>
      <dgm:spPr/>
    </dgm:pt>
    <dgm:pt modelId="{E4049550-2539-4B4B-8F6C-4DEDF013850D}" type="pres">
      <dgm:prSet presAssocID="{965EDD91-EA65-4096-BCE5-1DEECC4CCEE4}" presName="circ3" presStyleLbl="vennNode1" presStyleIdx="2" presStyleCnt="3"/>
      <dgm:spPr/>
    </dgm:pt>
    <dgm:pt modelId="{369D653B-5697-42FD-9A81-631D2C4D0AA7}" type="pres">
      <dgm:prSet presAssocID="{965EDD91-EA65-4096-BCE5-1DEECC4CCEE4}" presName="circ3Tx" presStyleLbl="revTx" presStyleIdx="0" presStyleCnt="0">
        <dgm:presLayoutVars>
          <dgm:chMax val="0"/>
          <dgm:chPref val="0"/>
          <dgm:bulletEnabled val="1"/>
        </dgm:presLayoutVars>
      </dgm:prSet>
      <dgm:spPr/>
    </dgm:pt>
  </dgm:ptLst>
  <dgm:cxnLst>
    <dgm:cxn modelId="{7A962E12-9093-4DA5-B1BD-06ECA413EB01}" type="presOf" srcId="{0FE87D6D-F486-460A-B0D2-4EE4EF09EA06}" destId="{AC1FDF45-E528-42B9-8263-4C91B34E7EE3}" srcOrd="1" destOrd="0" presId="urn:microsoft.com/office/officeart/2005/8/layout/venn1"/>
    <dgm:cxn modelId="{4DA8F868-84E3-4815-A4DE-65771C003F11}" type="presOf" srcId="{F50E3E04-1233-4B79-9F2C-C477559D345A}" destId="{14763DFA-75B2-4551-9FC7-2BCF4439AF01}" srcOrd="0" destOrd="0" presId="urn:microsoft.com/office/officeart/2005/8/layout/venn1"/>
    <dgm:cxn modelId="{A4577D69-32FF-4626-9AB1-459E542DD6D4}" srcId="{5FC30283-72E4-4795-B074-1DB2CDA20874}" destId="{F50E3E04-1233-4B79-9F2C-C477559D345A}" srcOrd="1" destOrd="0" parTransId="{E0D9F505-2C64-43CE-9D88-379B3DF75C82}" sibTransId="{50D63A62-5385-4F49-8EAC-E5240D51A655}"/>
    <dgm:cxn modelId="{4190C74C-BE74-408D-917B-3E0E3A7C7FCC}" type="presOf" srcId="{5FC30283-72E4-4795-B074-1DB2CDA20874}" destId="{9D964D36-75FF-401C-A168-1E1AAA0011D5}" srcOrd="0" destOrd="0" presId="urn:microsoft.com/office/officeart/2005/8/layout/venn1"/>
    <dgm:cxn modelId="{F7E3D071-0406-464D-9AB9-F71F1583450D}" type="presOf" srcId="{965EDD91-EA65-4096-BCE5-1DEECC4CCEE4}" destId="{E4049550-2539-4B4B-8F6C-4DEDF013850D}" srcOrd="0" destOrd="0" presId="urn:microsoft.com/office/officeart/2005/8/layout/venn1"/>
    <dgm:cxn modelId="{8DFFD580-BA32-4DAF-B801-EDA2CEFD9475}" type="presOf" srcId="{965EDD91-EA65-4096-BCE5-1DEECC4CCEE4}" destId="{369D653B-5697-42FD-9A81-631D2C4D0AA7}" srcOrd="1" destOrd="0" presId="urn:microsoft.com/office/officeart/2005/8/layout/venn1"/>
    <dgm:cxn modelId="{5CF18FB2-F0BA-4243-911E-C535DF92976B}" srcId="{5FC30283-72E4-4795-B074-1DB2CDA20874}" destId="{965EDD91-EA65-4096-BCE5-1DEECC4CCEE4}" srcOrd="2" destOrd="0" parTransId="{ED75FEC1-AD40-4B3A-9583-4C14A665AE1D}" sibTransId="{3CAE4334-8AF3-4A74-9592-94973927DC01}"/>
    <dgm:cxn modelId="{93762ACB-059B-41A6-B4A7-43DAF8E7EC49}" type="presOf" srcId="{0FE87D6D-F486-460A-B0D2-4EE4EF09EA06}" destId="{2B339AC7-B062-4F05-B03C-09F54114745D}" srcOrd="0" destOrd="0" presId="urn:microsoft.com/office/officeart/2005/8/layout/venn1"/>
    <dgm:cxn modelId="{8C690CE8-C40A-478D-B09F-D9781A28549B}" srcId="{5FC30283-72E4-4795-B074-1DB2CDA20874}" destId="{0FE87D6D-F486-460A-B0D2-4EE4EF09EA06}" srcOrd="0" destOrd="0" parTransId="{90D6FE38-2439-465D-A7E1-140AA7F1DEE6}" sibTransId="{0C7A519F-D64D-428F-86FE-225ABFB86F48}"/>
    <dgm:cxn modelId="{2AF5C6F3-1B65-43B8-B626-62F51BBFD387}" type="presOf" srcId="{F50E3E04-1233-4B79-9F2C-C477559D345A}" destId="{CCDEC1B9-2FBA-461E-A7C3-FE0E5EE6FABA}" srcOrd="1" destOrd="0" presId="urn:microsoft.com/office/officeart/2005/8/layout/venn1"/>
    <dgm:cxn modelId="{865D8652-1B03-4C0F-A397-557EEAA2F470}" type="presParOf" srcId="{9D964D36-75FF-401C-A168-1E1AAA0011D5}" destId="{2B339AC7-B062-4F05-B03C-09F54114745D}" srcOrd="0" destOrd="0" presId="urn:microsoft.com/office/officeart/2005/8/layout/venn1"/>
    <dgm:cxn modelId="{038477C8-DF52-4871-A8D7-B7D44E9E6CE9}" type="presParOf" srcId="{9D964D36-75FF-401C-A168-1E1AAA0011D5}" destId="{AC1FDF45-E528-42B9-8263-4C91B34E7EE3}" srcOrd="1" destOrd="0" presId="urn:microsoft.com/office/officeart/2005/8/layout/venn1"/>
    <dgm:cxn modelId="{35F42E6A-E345-4674-80E7-D934A61334D0}" type="presParOf" srcId="{9D964D36-75FF-401C-A168-1E1AAA0011D5}" destId="{14763DFA-75B2-4551-9FC7-2BCF4439AF01}" srcOrd="2" destOrd="0" presId="urn:microsoft.com/office/officeart/2005/8/layout/venn1"/>
    <dgm:cxn modelId="{5AD3E774-1451-464C-BA75-E03B8A542DC1}" type="presParOf" srcId="{9D964D36-75FF-401C-A168-1E1AAA0011D5}" destId="{CCDEC1B9-2FBA-461E-A7C3-FE0E5EE6FABA}" srcOrd="3" destOrd="0" presId="urn:microsoft.com/office/officeart/2005/8/layout/venn1"/>
    <dgm:cxn modelId="{4F87C809-6792-409A-8E6F-98C505F4139D}" type="presParOf" srcId="{9D964D36-75FF-401C-A168-1E1AAA0011D5}" destId="{E4049550-2539-4B4B-8F6C-4DEDF013850D}" srcOrd="4" destOrd="0" presId="urn:microsoft.com/office/officeart/2005/8/layout/venn1"/>
    <dgm:cxn modelId="{5CE84F30-A0EA-42A3-80D1-7214737499A1}" type="presParOf" srcId="{9D964D36-75FF-401C-A168-1E1AAA0011D5}" destId="{369D653B-5697-42FD-9A81-631D2C4D0AA7}" srcOrd="5"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4E7721-C7DE-45CB-B579-AEC4261F70ED}" type="doc">
      <dgm:prSet loTypeId="urn:microsoft.com/office/officeart/2018/2/layout/IconVerticalSolidList" loCatId="icon" qsTypeId="urn:microsoft.com/office/officeart/2005/8/quickstyle/simple1" qsCatId="simple" csTypeId="urn:microsoft.com/office/officeart/2005/8/colors/colorful4" csCatId="colorful" phldr="1"/>
      <dgm:spPr/>
      <dgm:t>
        <a:bodyPr/>
        <a:lstStyle/>
        <a:p>
          <a:endParaRPr lang="en-US"/>
        </a:p>
      </dgm:t>
    </dgm:pt>
    <dgm:pt modelId="{FD63A323-F9ED-4A2C-AD5D-88669DD87540}">
      <dgm:prSet/>
      <dgm:spPr/>
      <dgm:t>
        <a:bodyPr/>
        <a:lstStyle/>
        <a:p>
          <a:pPr>
            <a:lnSpc>
              <a:spcPct val="100000"/>
            </a:lnSpc>
          </a:pPr>
          <a:r>
            <a:rPr lang="fr-FR"/>
            <a:t>Il s’agit de la démarche d’apprentissage (méthodes, essais, erreurs, solutions ou corrections apportées durant la réalisation). Le professeur doit exiger des preuves précises de ce processus afin de les examiner tout au long de la période d’évaluation. Il peut alors apprécier la progression et confirmer que le produit final correspond à un développement bien réel. La démarche de l’étudiant lui est propre et est beaucoup plus difficile à plagier.</a:t>
          </a:r>
          <a:endParaRPr lang="en-US"/>
        </a:p>
      </dgm:t>
    </dgm:pt>
    <dgm:pt modelId="{F7451524-FBF9-42C2-9641-E221B04B0D0E}" type="parTrans" cxnId="{12FC3FE6-EA37-4922-8C97-6FE02C6C25F3}">
      <dgm:prSet/>
      <dgm:spPr/>
      <dgm:t>
        <a:bodyPr/>
        <a:lstStyle/>
        <a:p>
          <a:endParaRPr lang="en-US"/>
        </a:p>
      </dgm:t>
    </dgm:pt>
    <dgm:pt modelId="{DD14F72C-2353-4E31-950C-BD908DB61700}" type="sibTrans" cxnId="{12FC3FE6-EA37-4922-8C97-6FE02C6C25F3}">
      <dgm:prSet/>
      <dgm:spPr/>
      <dgm:t>
        <a:bodyPr/>
        <a:lstStyle/>
        <a:p>
          <a:endParaRPr lang="en-US"/>
        </a:p>
      </dgm:t>
    </dgm:pt>
    <dgm:pt modelId="{17D46899-C188-4884-B079-6488DD53FCED}">
      <dgm:prSet/>
      <dgm:spPr/>
      <dgm:t>
        <a:bodyPr/>
        <a:lstStyle/>
        <a:p>
          <a:pPr>
            <a:lnSpc>
              <a:spcPct val="100000"/>
            </a:lnSpc>
          </a:pPr>
          <a:r>
            <a:rPr lang="fr-FR"/>
            <a:t>Dans la pratique, découper le travail en étapes progressives, en fournissant les critères d’évaluation et exigeant des preuves (ex. : dossier d’étude ou de presse, journal de bord, rapport d’étape,  esquisses, premiers jets, etc.) permet d’évaluer le processus et ainsi réduit le risque de plagiat.</a:t>
          </a:r>
          <a:br>
            <a:rPr lang="fr-FR"/>
          </a:br>
          <a:endParaRPr lang="en-US"/>
        </a:p>
      </dgm:t>
    </dgm:pt>
    <dgm:pt modelId="{573646C3-6753-4F9A-8212-BC820416BEB9}" type="parTrans" cxnId="{EB12E505-4BB7-41EC-B25F-D02E8D811011}">
      <dgm:prSet/>
      <dgm:spPr/>
      <dgm:t>
        <a:bodyPr/>
        <a:lstStyle/>
        <a:p>
          <a:endParaRPr lang="en-US"/>
        </a:p>
      </dgm:t>
    </dgm:pt>
    <dgm:pt modelId="{509239A5-BB67-4FEC-87C3-1C7445EF9B15}" type="sibTrans" cxnId="{EB12E505-4BB7-41EC-B25F-D02E8D811011}">
      <dgm:prSet/>
      <dgm:spPr/>
      <dgm:t>
        <a:bodyPr/>
        <a:lstStyle/>
        <a:p>
          <a:endParaRPr lang="en-US"/>
        </a:p>
      </dgm:t>
    </dgm:pt>
    <dgm:pt modelId="{CF42ABAF-2BAE-45A5-83A6-5D4CBFF470F8}" type="pres">
      <dgm:prSet presAssocID="{2B4E7721-C7DE-45CB-B579-AEC4261F70ED}" presName="root" presStyleCnt="0">
        <dgm:presLayoutVars>
          <dgm:dir/>
          <dgm:resizeHandles val="exact"/>
        </dgm:presLayoutVars>
      </dgm:prSet>
      <dgm:spPr/>
    </dgm:pt>
    <dgm:pt modelId="{13466F08-1A70-46B4-B68A-04062771EDFD}" type="pres">
      <dgm:prSet presAssocID="{FD63A323-F9ED-4A2C-AD5D-88669DD87540}" presName="compNode" presStyleCnt="0"/>
      <dgm:spPr/>
    </dgm:pt>
    <dgm:pt modelId="{FD1AB760-C23E-4EA4-AA4C-4AB76DBF834F}" type="pres">
      <dgm:prSet presAssocID="{FD63A323-F9ED-4A2C-AD5D-88669DD87540}" presName="bgRect" presStyleLbl="bgShp" presStyleIdx="0" presStyleCnt="2"/>
      <dgm:spPr/>
    </dgm:pt>
    <dgm:pt modelId="{1DB6E6FD-5C83-4A3D-A223-A206BF03925B}" type="pres">
      <dgm:prSet presAssocID="{FD63A323-F9ED-4A2C-AD5D-88669DD8754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raphique en secteurs"/>
        </a:ext>
      </dgm:extLst>
    </dgm:pt>
    <dgm:pt modelId="{2B47DCCB-2D4D-4269-82A1-10BDFBF81C29}" type="pres">
      <dgm:prSet presAssocID="{FD63A323-F9ED-4A2C-AD5D-88669DD87540}" presName="spaceRect" presStyleCnt="0"/>
      <dgm:spPr/>
    </dgm:pt>
    <dgm:pt modelId="{1EDA3D64-0C80-418F-9940-596BA1EF6EE6}" type="pres">
      <dgm:prSet presAssocID="{FD63A323-F9ED-4A2C-AD5D-88669DD87540}" presName="parTx" presStyleLbl="revTx" presStyleIdx="0" presStyleCnt="2" custScaleX="109151" custLinFactNeighborX="-2961">
        <dgm:presLayoutVars>
          <dgm:chMax val="0"/>
          <dgm:chPref val="0"/>
        </dgm:presLayoutVars>
      </dgm:prSet>
      <dgm:spPr/>
    </dgm:pt>
    <dgm:pt modelId="{53400BB1-053B-4E14-B520-A8EC185D9C8D}" type="pres">
      <dgm:prSet presAssocID="{DD14F72C-2353-4E31-950C-BD908DB61700}" presName="sibTrans" presStyleCnt="0"/>
      <dgm:spPr/>
    </dgm:pt>
    <dgm:pt modelId="{93C6930A-5392-4B2F-84F7-E5DE0F6A0152}" type="pres">
      <dgm:prSet presAssocID="{17D46899-C188-4884-B079-6488DD53FCED}" presName="compNode" presStyleCnt="0"/>
      <dgm:spPr/>
    </dgm:pt>
    <dgm:pt modelId="{E0F37DF5-738F-438D-9524-0539B35F8A7D}" type="pres">
      <dgm:prSet presAssocID="{17D46899-C188-4884-B079-6488DD53FCED}" presName="bgRect" presStyleLbl="bgShp" presStyleIdx="1" presStyleCnt="2"/>
      <dgm:spPr/>
    </dgm:pt>
    <dgm:pt modelId="{9BC993F1-FCAF-40C0-8D1B-D231A28D00F3}" type="pres">
      <dgm:prSet presAssocID="{17D46899-C188-4884-B079-6488DD53FC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tabase"/>
        </a:ext>
      </dgm:extLst>
    </dgm:pt>
    <dgm:pt modelId="{695D0EDE-016F-41DD-B100-500F3F481D21}" type="pres">
      <dgm:prSet presAssocID="{17D46899-C188-4884-B079-6488DD53FCED}" presName="spaceRect" presStyleCnt="0"/>
      <dgm:spPr/>
    </dgm:pt>
    <dgm:pt modelId="{A3B5216B-5863-44CF-B805-393EC2D7DA0B}" type="pres">
      <dgm:prSet presAssocID="{17D46899-C188-4884-B079-6488DD53FCED}" presName="parTx" presStyleLbl="revTx" presStyleIdx="1" presStyleCnt="2" custScaleX="108953" custLinFactNeighborX="-2961">
        <dgm:presLayoutVars>
          <dgm:chMax val="0"/>
          <dgm:chPref val="0"/>
        </dgm:presLayoutVars>
      </dgm:prSet>
      <dgm:spPr/>
    </dgm:pt>
  </dgm:ptLst>
  <dgm:cxnLst>
    <dgm:cxn modelId="{EB12E505-4BB7-41EC-B25F-D02E8D811011}" srcId="{2B4E7721-C7DE-45CB-B579-AEC4261F70ED}" destId="{17D46899-C188-4884-B079-6488DD53FCED}" srcOrd="1" destOrd="0" parTransId="{573646C3-6753-4F9A-8212-BC820416BEB9}" sibTransId="{509239A5-BB67-4FEC-87C3-1C7445EF9B15}"/>
    <dgm:cxn modelId="{0675F94C-8686-4C18-88F2-5EF95A06EBFC}" type="presOf" srcId="{17D46899-C188-4884-B079-6488DD53FCED}" destId="{A3B5216B-5863-44CF-B805-393EC2D7DA0B}" srcOrd="0" destOrd="0" presId="urn:microsoft.com/office/officeart/2018/2/layout/IconVerticalSolidList"/>
    <dgm:cxn modelId="{8F9C3F78-E453-4D80-A1DE-16A34F5FEEB6}" type="presOf" srcId="{FD63A323-F9ED-4A2C-AD5D-88669DD87540}" destId="{1EDA3D64-0C80-418F-9940-596BA1EF6EE6}" srcOrd="0" destOrd="0" presId="urn:microsoft.com/office/officeart/2018/2/layout/IconVerticalSolidList"/>
    <dgm:cxn modelId="{12FC3FE6-EA37-4922-8C97-6FE02C6C25F3}" srcId="{2B4E7721-C7DE-45CB-B579-AEC4261F70ED}" destId="{FD63A323-F9ED-4A2C-AD5D-88669DD87540}" srcOrd="0" destOrd="0" parTransId="{F7451524-FBF9-42C2-9641-E221B04B0D0E}" sibTransId="{DD14F72C-2353-4E31-950C-BD908DB61700}"/>
    <dgm:cxn modelId="{61405BEC-26EF-4D07-9AC4-655F4D404DFB}" type="presOf" srcId="{2B4E7721-C7DE-45CB-B579-AEC4261F70ED}" destId="{CF42ABAF-2BAE-45A5-83A6-5D4CBFF470F8}" srcOrd="0" destOrd="0" presId="urn:microsoft.com/office/officeart/2018/2/layout/IconVerticalSolidList"/>
    <dgm:cxn modelId="{EB231256-19F7-457D-9FF4-D46919E7C7C3}" type="presParOf" srcId="{CF42ABAF-2BAE-45A5-83A6-5D4CBFF470F8}" destId="{13466F08-1A70-46B4-B68A-04062771EDFD}" srcOrd="0" destOrd="0" presId="urn:microsoft.com/office/officeart/2018/2/layout/IconVerticalSolidList"/>
    <dgm:cxn modelId="{107A1469-5919-44AD-9769-593ED4AF8C5F}" type="presParOf" srcId="{13466F08-1A70-46B4-B68A-04062771EDFD}" destId="{FD1AB760-C23E-4EA4-AA4C-4AB76DBF834F}" srcOrd="0" destOrd="0" presId="urn:microsoft.com/office/officeart/2018/2/layout/IconVerticalSolidList"/>
    <dgm:cxn modelId="{2F1D383A-7D4E-4730-A26E-F50CB40980BD}" type="presParOf" srcId="{13466F08-1A70-46B4-B68A-04062771EDFD}" destId="{1DB6E6FD-5C83-4A3D-A223-A206BF03925B}" srcOrd="1" destOrd="0" presId="urn:microsoft.com/office/officeart/2018/2/layout/IconVerticalSolidList"/>
    <dgm:cxn modelId="{638161F3-D155-4053-89FE-457A48FF4352}" type="presParOf" srcId="{13466F08-1A70-46B4-B68A-04062771EDFD}" destId="{2B47DCCB-2D4D-4269-82A1-10BDFBF81C29}" srcOrd="2" destOrd="0" presId="urn:microsoft.com/office/officeart/2018/2/layout/IconVerticalSolidList"/>
    <dgm:cxn modelId="{E4A00000-2633-4E26-8AA5-ABDA19C0950F}" type="presParOf" srcId="{13466F08-1A70-46B4-B68A-04062771EDFD}" destId="{1EDA3D64-0C80-418F-9940-596BA1EF6EE6}" srcOrd="3" destOrd="0" presId="urn:microsoft.com/office/officeart/2018/2/layout/IconVerticalSolidList"/>
    <dgm:cxn modelId="{C0457BA4-2E11-4F1B-90FA-2B48783496F4}" type="presParOf" srcId="{CF42ABAF-2BAE-45A5-83A6-5D4CBFF470F8}" destId="{53400BB1-053B-4E14-B520-A8EC185D9C8D}" srcOrd="1" destOrd="0" presId="urn:microsoft.com/office/officeart/2018/2/layout/IconVerticalSolidList"/>
    <dgm:cxn modelId="{D5F1223C-B231-40DE-8BE2-0F604FFFADD3}" type="presParOf" srcId="{CF42ABAF-2BAE-45A5-83A6-5D4CBFF470F8}" destId="{93C6930A-5392-4B2F-84F7-E5DE0F6A0152}" srcOrd="2" destOrd="0" presId="urn:microsoft.com/office/officeart/2018/2/layout/IconVerticalSolidList"/>
    <dgm:cxn modelId="{FA96D6E6-327C-4BC7-AA7F-E7BE621622D5}" type="presParOf" srcId="{93C6930A-5392-4B2F-84F7-E5DE0F6A0152}" destId="{E0F37DF5-738F-438D-9524-0539B35F8A7D}" srcOrd="0" destOrd="0" presId="urn:microsoft.com/office/officeart/2018/2/layout/IconVerticalSolidList"/>
    <dgm:cxn modelId="{76E4496A-9761-43C4-95B6-C96C5423D91F}" type="presParOf" srcId="{93C6930A-5392-4B2F-84F7-E5DE0F6A0152}" destId="{9BC993F1-FCAF-40C0-8D1B-D231A28D00F3}" srcOrd="1" destOrd="0" presId="urn:microsoft.com/office/officeart/2018/2/layout/IconVerticalSolidList"/>
    <dgm:cxn modelId="{EA266F36-B7C3-4F86-9E91-95A49F734B83}" type="presParOf" srcId="{93C6930A-5392-4B2F-84F7-E5DE0F6A0152}" destId="{695D0EDE-016F-41DD-B100-500F3F481D21}" srcOrd="2" destOrd="0" presId="urn:microsoft.com/office/officeart/2018/2/layout/IconVerticalSolidList"/>
    <dgm:cxn modelId="{BA6705FF-9F0E-42DA-9AA8-08E8960EDF2F}" type="presParOf" srcId="{93C6930A-5392-4B2F-84F7-E5DE0F6A0152}" destId="{A3B5216B-5863-44CF-B805-393EC2D7DA0B}"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4DD83C-73BD-432A-B76A-7A5481E36C59}"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fr-CA"/>
        </a:p>
      </dgm:t>
    </dgm:pt>
    <dgm:pt modelId="{4218121D-6491-4602-9785-D2E9DB820D1B}">
      <dgm:prSet/>
      <dgm:spPr/>
      <dgm:t>
        <a:bodyPr/>
        <a:lstStyle/>
        <a:p>
          <a:r>
            <a:rPr lang="fr-FR"/>
            <a:t>Les tâches représentent un défi pour l’étudiant</a:t>
          </a:r>
          <a:endParaRPr lang="fr-CA"/>
        </a:p>
      </dgm:t>
    </dgm:pt>
    <dgm:pt modelId="{B2664E2D-808F-4792-BCA9-9238E6C44B09}" type="parTrans" cxnId="{4F4B73F6-9AB2-4978-A76F-CD242614BD24}">
      <dgm:prSet/>
      <dgm:spPr/>
      <dgm:t>
        <a:bodyPr/>
        <a:lstStyle/>
        <a:p>
          <a:endParaRPr lang="fr-CA"/>
        </a:p>
      </dgm:t>
    </dgm:pt>
    <dgm:pt modelId="{867791F5-8449-485C-A6DB-0982CE1FE27A}" type="sibTrans" cxnId="{4F4B73F6-9AB2-4978-A76F-CD242614BD24}">
      <dgm:prSet/>
      <dgm:spPr/>
      <dgm:t>
        <a:bodyPr/>
        <a:lstStyle/>
        <a:p>
          <a:endParaRPr lang="fr-CA"/>
        </a:p>
      </dgm:t>
    </dgm:pt>
    <dgm:pt modelId="{74DD29B6-762E-493F-8FEB-3E2BFA7C302D}">
      <dgm:prSet/>
      <dgm:spPr/>
      <dgm:t>
        <a:bodyPr/>
        <a:lstStyle/>
        <a:p>
          <a:r>
            <a:rPr lang="fr-FR"/>
            <a:t>Les tâches mènent à la réalisation d’une production/performance</a:t>
          </a:r>
          <a:endParaRPr lang="fr-CA"/>
        </a:p>
      </dgm:t>
    </dgm:pt>
    <dgm:pt modelId="{B07DABFE-73EE-42CA-BBDE-ECDA72E3531A}" type="parTrans" cxnId="{0FA73AE8-6AF1-4842-A1D9-C38FCBFB7A1C}">
      <dgm:prSet/>
      <dgm:spPr/>
      <dgm:t>
        <a:bodyPr/>
        <a:lstStyle/>
        <a:p>
          <a:endParaRPr lang="fr-CA"/>
        </a:p>
      </dgm:t>
    </dgm:pt>
    <dgm:pt modelId="{CCBB49E4-CE8E-48CC-A52E-B8B1220F40B6}" type="sibTrans" cxnId="{0FA73AE8-6AF1-4842-A1D9-C38FCBFB7A1C}">
      <dgm:prSet/>
      <dgm:spPr/>
      <dgm:t>
        <a:bodyPr/>
        <a:lstStyle/>
        <a:p>
          <a:endParaRPr lang="fr-CA"/>
        </a:p>
      </dgm:t>
    </dgm:pt>
    <dgm:pt modelId="{A3644927-590A-4EA1-90F0-C325235C90D6}">
      <dgm:prSet/>
      <dgm:spPr/>
      <dgm:t>
        <a:bodyPr/>
        <a:lstStyle/>
        <a:p>
          <a:r>
            <a:rPr lang="fr-FR"/>
            <a:t>Les tâches permettent à l’étudiant de développer des habiletés métacognitives</a:t>
          </a:r>
          <a:endParaRPr lang="fr-CA"/>
        </a:p>
      </dgm:t>
    </dgm:pt>
    <dgm:pt modelId="{15AC061E-9D0F-4BA3-965C-FC66F223C699}" type="parTrans" cxnId="{86668178-4D8E-4024-BD18-2DDF5C90A58B}">
      <dgm:prSet/>
      <dgm:spPr/>
      <dgm:t>
        <a:bodyPr/>
        <a:lstStyle/>
        <a:p>
          <a:endParaRPr lang="fr-CA"/>
        </a:p>
      </dgm:t>
    </dgm:pt>
    <dgm:pt modelId="{96577493-C428-4E36-8935-DA51A7B70EAE}" type="sibTrans" cxnId="{86668178-4D8E-4024-BD18-2DDF5C90A58B}">
      <dgm:prSet/>
      <dgm:spPr/>
      <dgm:t>
        <a:bodyPr/>
        <a:lstStyle/>
        <a:p>
          <a:endParaRPr lang="fr-CA"/>
        </a:p>
      </dgm:t>
    </dgm:pt>
    <dgm:pt modelId="{71B41DFB-A79A-4C9F-8D88-E6189F8F7EE7}">
      <dgm:prSet/>
      <dgm:spPr/>
      <dgm:t>
        <a:bodyPr/>
        <a:lstStyle/>
        <a:p>
          <a:r>
            <a:rPr lang="fr-FR"/>
            <a:t>Les tâches conduisent à une production authentique qui représente ce qui existe en contexte professionnel ou dans la vie courante </a:t>
          </a:r>
          <a:endParaRPr lang="fr-CA"/>
        </a:p>
      </dgm:t>
    </dgm:pt>
    <dgm:pt modelId="{28E61CBB-8EDA-4932-906B-767EC62E7070}" type="parTrans" cxnId="{958DF1B2-583C-4119-AE2E-C8FB482456D2}">
      <dgm:prSet/>
      <dgm:spPr/>
      <dgm:t>
        <a:bodyPr/>
        <a:lstStyle/>
        <a:p>
          <a:endParaRPr lang="fr-CA"/>
        </a:p>
      </dgm:t>
    </dgm:pt>
    <dgm:pt modelId="{2452F2C5-0B40-47A8-80F4-F3B4F40F9CF6}" type="sibTrans" cxnId="{958DF1B2-583C-4119-AE2E-C8FB482456D2}">
      <dgm:prSet/>
      <dgm:spPr/>
      <dgm:t>
        <a:bodyPr/>
        <a:lstStyle/>
        <a:p>
          <a:endParaRPr lang="fr-CA"/>
        </a:p>
      </dgm:t>
    </dgm:pt>
    <dgm:pt modelId="{AAD1A76D-578D-421B-9BD0-F84074D1045D}">
      <dgm:prSet/>
      <dgm:spPr/>
      <dgm:t>
        <a:bodyPr/>
        <a:lstStyle/>
        <a:p>
          <a:r>
            <a:rPr lang="fr-FR"/>
            <a:t>Les tâches prévoient formellement des moments de discussion et de rétroaction avec l’étudiant ou l’équipe</a:t>
          </a:r>
          <a:endParaRPr lang="fr-CA"/>
        </a:p>
      </dgm:t>
    </dgm:pt>
    <dgm:pt modelId="{34D6E4E3-5FC7-4CA9-B1F9-87ED052334C0}" type="parTrans" cxnId="{4422D2EB-FD21-4C10-AF23-446CBF15C4AB}">
      <dgm:prSet/>
      <dgm:spPr/>
      <dgm:t>
        <a:bodyPr/>
        <a:lstStyle/>
        <a:p>
          <a:endParaRPr lang="fr-CA"/>
        </a:p>
      </dgm:t>
    </dgm:pt>
    <dgm:pt modelId="{10873540-8624-4732-BD01-0DB94E18ACD8}" type="sibTrans" cxnId="{4422D2EB-FD21-4C10-AF23-446CBF15C4AB}">
      <dgm:prSet/>
      <dgm:spPr/>
      <dgm:t>
        <a:bodyPr/>
        <a:lstStyle/>
        <a:p>
          <a:endParaRPr lang="fr-CA"/>
        </a:p>
      </dgm:t>
    </dgm:pt>
    <dgm:pt modelId="{509BC624-70EB-41D7-A7B6-02A44ED79750}" type="pres">
      <dgm:prSet presAssocID="{924DD83C-73BD-432A-B76A-7A5481E36C59}" presName="linearFlow" presStyleCnt="0">
        <dgm:presLayoutVars>
          <dgm:dir/>
          <dgm:resizeHandles val="exact"/>
        </dgm:presLayoutVars>
      </dgm:prSet>
      <dgm:spPr/>
    </dgm:pt>
    <dgm:pt modelId="{757B88FB-31BC-4C72-AA7F-80323B10CBBE}" type="pres">
      <dgm:prSet presAssocID="{4218121D-6491-4602-9785-D2E9DB820D1B}" presName="composite" presStyleCnt="0"/>
      <dgm:spPr/>
    </dgm:pt>
    <dgm:pt modelId="{9A08C5FD-220A-4A59-8C5C-F1C1693F7E8A}" type="pres">
      <dgm:prSet presAssocID="{4218121D-6491-4602-9785-D2E9DB820D1B}" presName="imgShp"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Jauge"/>
        </a:ext>
      </dgm:extLst>
    </dgm:pt>
    <dgm:pt modelId="{56C7915C-EF70-43BF-97A5-5EE67F879B15}" type="pres">
      <dgm:prSet presAssocID="{4218121D-6491-4602-9785-D2E9DB820D1B}" presName="txShp" presStyleLbl="node1" presStyleIdx="0" presStyleCnt="5">
        <dgm:presLayoutVars>
          <dgm:bulletEnabled val="1"/>
        </dgm:presLayoutVars>
      </dgm:prSet>
      <dgm:spPr/>
    </dgm:pt>
    <dgm:pt modelId="{5C462383-C86D-4E56-8AA4-F82E38D21298}" type="pres">
      <dgm:prSet presAssocID="{867791F5-8449-485C-A6DB-0982CE1FE27A}" presName="spacing" presStyleCnt="0"/>
      <dgm:spPr/>
    </dgm:pt>
    <dgm:pt modelId="{F0AC93CA-B961-4D44-944D-79C1CA96DF5F}" type="pres">
      <dgm:prSet presAssocID="{74DD29B6-762E-493F-8FEB-3E2BFA7C302D}" presName="composite" presStyleCnt="0"/>
      <dgm:spPr/>
    </dgm:pt>
    <dgm:pt modelId="{299ECDFC-4288-45B0-9BE5-3B9DCBA37F1F}" type="pres">
      <dgm:prSet presAssocID="{74DD29B6-762E-493F-8FEB-3E2BFA7C302D}" presName="imgShp" presStyleLbl="fgImgPlace1" presStyleIdx="1" presStyleCnt="5"/>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aphique à barres avec tendance à la hausse"/>
        </a:ext>
      </dgm:extLst>
    </dgm:pt>
    <dgm:pt modelId="{8C1113B8-0578-4816-A3C7-2B84B2BEDEF7}" type="pres">
      <dgm:prSet presAssocID="{74DD29B6-762E-493F-8FEB-3E2BFA7C302D}" presName="txShp" presStyleLbl="node1" presStyleIdx="1" presStyleCnt="5">
        <dgm:presLayoutVars>
          <dgm:bulletEnabled val="1"/>
        </dgm:presLayoutVars>
      </dgm:prSet>
      <dgm:spPr/>
    </dgm:pt>
    <dgm:pt modelId="{4DD043B7-626D-4730-87CE-797FB9954EB5}" type="pres">
      <dgm:prSet presAssocID="{CCBB49E4-CE8E-48CC-A52E-B8B1220F40B6}" presName="spacing" presStyleCnt="0"/>
      <dgm:spPr/>
    </dgm:pt>
    <dgm:pt modelId="{FA025A77-CB3A-485D-80FC-83223F980BF0}" type="pres">
      <dgm:prSet presAssocID="{A3644927-590A-4EA1-90F0-C325235C90D6}" presName="composite" presStyleCnt="0"/>
      <dgm:spPr/>
    </dgm:pt>
    <dgm:pt modelId="{D0B46203-1163-4419-BC8A-AE61659C786A}" type="pres">
      <dgm:prSet presAssocID="{A3644927-590A-4EA1-90F0-C325235C90D6}" presName="imgShp" presStyleLbl="fgImgPlace1" presStyleIdx="2" presStyleCnt="5"/>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ête avec engrenages"/>
        </a:ext>
      </dgm:extLst>
    </dgm:pt>
    <dgm:pt modelId="{817A55B1-562B-42AB-82B7-10890319993B}" type="pres">
      <dgm:prSet presAssocID="{A3644927-590A-4EA1-90F0-C325235C90D6}" presName="txShp" presStyleLbl="node1" presStyleIdx="2" presStyleCnt="5">
        <dgm:presLayoutVars>
          <dgm:bulletEnabled val="1"/>
        </dgm:presLayoutVars>
      </dgm:prSet>
      <dgm:spPr/>
    </dgm:pt>
    <dgm:pt modelId="{6B63B508-83B6-4623-9EC6-9913031BA130}" type="pres">
      <dgm:prSet presAssocID="{96577493-C428-4E36-8935-DA51A7B70EAE}" presName="spacing" presStyleCnt="0"/>
      <dgm:spPr/>
    </dgm:pt>
    <dgm:pt modelId="{2A068CD7-D40D-409A-8215-21FFD3195FDC}" type="pres">
      <dgm:prSet presAssocID="{71B41DFB-A79A-4C9F-8D88-E6189F8F7EE7}" presName="composite" presStyleCnt="0"/>
      <dgm:spPr/>
    </dgm:pt>
    <dgm:pt modelId="{8056D95A-B96F-4106-B004-578FE437443F}" type="pres">
      <dgm:prSet presAssocID="{71B41DFB-A79A-4C9F-8D88-E6189F8F7EE7}" presName="imgShp" presStyleLbl="fgImgPlace1" presStyleIdx="3" presStyleCnt="5"/>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ngrenages"/>
        </a:ext>
      </dgm:extLst>
    </dgm:pt>
    <dgm:pt modelId="{22B1AB5F-4637-47A6-94AB-27DA7BA74653}" type="pres">
      <dgm:prSet presAssocID="{71B41DFB-A79A-4C9F-8D88-E6189F8F7EE7}" presName="txShp" presStyleLbl="node1" presStyleIdx="3" presStyleCnt="5">
        <dgm:presLayoutVars>
          <dgm:bulletEnabled val="1"/>
        </dgm:presLayoutVars>
      </dgm:prSet>
      <dgm:spPr/>
    </dgm:pt>
    <dgm:pt modelId="{340A6DF1-97F4-4D9A-9FBA-D45725F9D7C1}" type="pres">
      <dgm:prSet presAssocID="{2452F2C5-0B40-47A8-80F4-F3B4F40F9CF6}" presName="spacing" presStyleCnt="0"/>
      <dgm:spPr/>
    </dgm:pt>
    <dgm:pt modelId="{72A16374-80EA-4A57-999B-0EB986EF9A62}" type="pres">
      <dgm:prSet presAssocID="{AAD1A76D-578D-421B-9BD0-F84074D1045D}" presName="composite" presStyleCnt="0"/>
      <dgm:spPr/>
    </dgm:pt>
    <dgm:pt modelId="{967FF197-902E-400D-9EE5-CB9C7B9FB746}" type="pres">
      <dgm:prSet presAssocID="{AAD1A76D-578D-421B-9BD0-F84074D1045D}" presName="imgShp" presStyleLbl="fgImgPlace1" presStyleIdx="4" presStyleCnt="5"/>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Avis des clients (droite à gauche)"/>
        </a:ext>
      </dgm:extLst>
    </dgm:pt>
    <dgm:pt modelId="{7A2B98F9-B08E-42D7-9520-E683CBFA3BD1}" type="pres">
      <dgm:prSet presAssocID="{AAD1A76D-578D-421B-9BD0-F84074D1045D}" presName="txShp" presStyleLbl="node1" presStyleIdx="4" presStyleCnt="5">
        <dgm:presLayoutVars>
          <dgm:bulletEnabled val="1"/>
        </dgm:presLayoutVars>
      </dgm:prSet>
      <dgm:spPr/>
    </dgm:pt>
  </dgm:ptLst>
  <dgm:cxnLst>
    <dgm:cxn modelId="{0FB47C41-BB59-4C2C-820C-2C9D8C8E7466}" type="presOf" srcId="{71B41DFB-A79A-4C9F-8D88-E6189F8F7EE7}" destId="{22B1AB5F-4637-47A6-94AB-27DA7BA74653}" srcOrd="0" destOrd="0" presId="urn:microsoft.com/office/officeart/2005/8/layout/vList3"/>
    <dgm:cxn modelId="{18F34863-B463-437E-85A5-2578073D1975}" type="presOf" srcId="{AAD1A76D-578D-421B-9BD0-F84074D1045D}" destId="{7A2B98F9-B08E-42D7-9520-E683CBFA3BD1}" srcOrd="0" destOrd="0" presId="urn:microsoft.com/office/officeart/2005/8/layout/vList3"/>
    <dgm:cxn modelId="{1D01686D-C3D0-4B33-BC81-D278BE183D4A}" type="presOf" srcId="{4218121D-6491-4602-9785-D2E9DB820D1B}" destId="{56C7915C-EF70-43BF-97A5-5EE67F879B15}" srcOrd="0" destOrd="0" presId="urn:microsoft.com/office/officeart/2005/8/layout/vList3"/>
    <dgm:cxn modelId="{86668178-4D8E-4024-BD18-2DDF5C90A58B}" srcId="{924DD83C-73BD-432A-B76A-7A5481E36C59}" destId="{A3644927-590A-4EA1-90F0-C325235C90D6}" srcOrd="2" destOrd="0" parTransId="{15AC061E-9D0F-4BA3-965C-FC66F223C699}" sibTransId="{96577493-C428-4E36-8935-DA51A7B70EAE}"/>
    <dgm:cxn modelId="{05F2ED85-2823-401C-A388-0A122A4091E8}" type="presOf" srcId="{74DD29B6-762E-493F-8FEB-3E2BFA7C302D}" destId="{8C1113B8-0578-4816-A3C7-2B84B2BEDEF7}" srcOrd="0" destOrd="0" presId="urn:microsoft.com/office/officeart/2005/8/layout/vList3"/>
    <dgm:cxn modelId="{958DF1B2-583C-4119-AE2E-C8FB482456D2}" srcId="{924DD83C-73BD-432A-B76A-7A5481E36C59}" destId="{71B41DFB-A79A-4C9F-8D88-E6189F8F7EE7}" srcOrd="3" destOrd="0" parTransId="{28E61CBB-8EDA-4932-906B-767EC62E7070}" sibTransId="{2452F2C5-0B40-47A8-80F4-F3B4F40F9CF6}"/>
    <dgm:cxn modelId="{78BCF7C2-1F22-4F49-A221-400DCD3A26CB}" type="presOf" srcId="{A3644927-590A-4EA1-90F0-C325235C90D6}" destId="{817A55B1-562B-42AB-82B7-10890319993B}" srcOrd="0" destOrd="0" presId="urn:microsoft.com/office/officeart/2005/8/layout/vList3"/>
    <dgm:cxn modelId="{075549CC-4569-4E0C-A614-2EC7AFC78494}" type="presOf" srcId="{924DD83C-73BD-432A-B76A-7A5481E36C59}" destId="{509BC624-70EB-41D7-A7B6-02A44ED79750}" srcOrd="0" destOrd="0" presId="urn:microsoft.com/office/officeart/2005/8/layout/vList3"/>
    <dgm:cxn modelId="{0FA73AE8-6AF1-4842-A1D9-C38FCBFB7A1C}" srcId="{924DD83C-73BD-432A-B76A-7A5481E36C59}" destId="{74DD29B6-762E-493F-8FEB-3E2BFA7C302D}" srcOrd="1" destOrd="0" parTransId="{B07DABFE-73EE-42CA-BBDE-ECDA72E3531A}" sibTransId="{CCBB49E4-CE8E-48CC-A52E-B8B1220F40B6}"/>
    <dgm:cxn modelId="{4422D2EB-FD21-4C10-AF23-446CBF15C4AB}" srcId="{924DD83C-73BD-432A-B76A-7A5481E36C59}" destId="{AAD1A76D-578D-421B-9BD0-F84074D1045D}" srcOrd="4" destOrd="0" parTransId="{34D6E4E3-5FC7-4CA9-B1F9-87ED052334C0}" sibTransId="{10873540-8624-4732-BD01-0DB94E18ACD8}"/>
    <dgm:cxn modelId="{4F4B73F6-9AB2-4978-A76F-CD242614BD24}" srcId="{924DD83C-73BD-432A-B76A-7A5481E36C59}" destId="{4218121D-6491-4602-9785-D2E9DB820D1B}" srcOrd="0" destOrd="0" parTransId="{B2664E2D-808F-4792-BCA9-9238E6C44B09}" sibTransId="{867791F5-8449-485C-A6DB-0982CE1FE27A}"/>
    <dgm:cxn modelId="{DC9C07D0-CE82-46C6-BA62-C837253790E6}" type="presParOf" srcId="{509BC624-70EB-41D7-A7B6-02A44ED79750}" destId="{757B88FB-31BC-4C72-AA7F-80323B10CBBE}" srcOrd="0" destOrd="0" presId="urn:microsoft.com/office/officeart/2005/8/layout/vList3"/>
    <dgm:cxn modelId="{A474D54F-5C25-4AC5-92EC-23936357740E}" type="presParOf" srcId="{757B88FB-31BC-4C72-AA7F-80323B10CBBE}" destId="{9A08C5FD-220A-4A59-8C5C-F1C1693F7E8A}" srcOrd="0" destOrd="0" presId="urn:microsoft.com/office/officeart/2005/8/layout/vList3"/>
    <dgm:cxn modelId="{EE2F2C26-CE82-467E-B7E3-12478DC86624}" type="presParOf" srcId="{757B88FB-31BC-4C72-AA7F-80323B10CBBE}" destId="{56C7915C-EF70-43BF-97A5-5EE67F879B15}" srcOrd="1" destOrd="0" presId="urn:microsoft.com/office/officeart/2005/8/layout/vList3"/>
    <dgm:cxn modelId="{53908D8D-5A50-41D5-B169-E17E58510C23}" type="presParOf" srcId="{509BC624-70EB-41D7-A7B6-02A44ED79750}" destId="{5C462383-C86D-4E56-8AA4-F82E38D21298}" srcOrd="1" destOrd="0" presId="urn:microsoft.com/office/officeart/2005/8/layout/vList3"/>
    <dgm:cxn modelId="{18B512D1-6FC6-443D-84E1-DBEE0C6682CE}" type="presParOf" srcId="{509BC624-70EB-41D7-A7B6-02A44ED79750}" destId="{F0AC93CA-B961-4D44-944D-79C1CA96DF5F}" srcOrd="2" destOrd="0" presId="urn:microsoft.com/office/officeart/2005/8/layout/vList3"/>
    <dgm:cxn modelId="{6A952337-49E7-46DB-A890-CDC34EE814A6}" type="presParOf" srcId="{F0AC93CA-B961-4D44-944D-79C1CA96DF5F}" destId="{299ECDFC-4288-45B0-9BE5-3B9DCBA37F1F}" srcOrd="0" destOrd="0" presId="urn:microsoft.com/office/officeart/2005/8/layout/vList3"/>
    <dgm:cxn modelId="{F44B0AF9-A1CC-4345-B439-236C77D69C4B}" type="presParOf" srcId="{F0AC93CA-B961-4D44-944D-79C1CA96DF5F}" destId="{8C1113B8-0578-4816-A3C7-2B84B2BEDEF7}" srcOrd="1" destOrd="0" presId="urn:microsoft.com/office/officeart/2005/8/layout/vList3"/>
    <dgm:cxn modelId="{47D92756-A4BE-406A-A14E-0F65F142BB7B}" type="presParOf" srcId="{509BC624-70EB-41D7-A7B6-02A44ED79750}" destId="{4DD043B7-626D-4730-87CE-797FB9954EB5}" srcOrd="3" destOrd="0" presId="urn:microsoft.com/office/officeart/2005/8/layout/vList3"/>
    <dgm:cxn modelId="{3200A7DD-769E-4F5E-85E4-12B64F286C67}" type="presParOf" srcId="{509BC624-70EB-41D7-A7B6-02A44ED79750}" destId="{FA025A77-CB3A-485D-80FC-83223F980BF0}" srcOrd="4" destOrd="0" presId="urn:microsoft.com/office/officeart/2005/8/layout/vList3"/>
    <dgm:cxn modelId="{AC9F054A-4402-4718-B8C6-EF64B6997EB8}" type="presParOf" srcId="{FA025A77-CB3A-485D-80FC-83223F980BF0}" destId="{D0B46203-1163-4419-BC8A-AE61659C786A}" srcOrd="0" destOrd="0" presId="urn:microsoft.com/office/officeart/2005/8/layout/vList3"/>
    <dgm:cxn modelId="{AD5E4D02-CD4B-4A20-8853-E3DF0F7B2204}" type="presParOf" srcId="{FA025A77-CB3A-485D-80FC-83223F980BF0}" destId="{817A55B1-562B-42AB-82B7-10890319993B}" srcOrd="1" destOrd="0" presId="urn:microsoft.com/office/officeart/2005/8/layout/vList3"/>
    <dgm:cxn modelId="{E0E2B90B-3EDD-4D03-89AD-9C4C83C040B8}" type="presParOf" srcId="{509BC624-70EB-41D7-A7B6-02A44ED79750}" destId="{6B63B508-83B6-4623-9EC6-9913031BA130}" srcOrd="5" destOrd="0" presId="urn:microsoft.com/office/officeart/2005/8/layout/vList3"/>
    <dgm:cxn modelId="{6EF8168D-AE81-4E7C-8A1E-3AA3B63495BD}" type="presParOf" srcId="{509BC624-70EB-41D7-A7B6-02A44ED79750}" destId="{2A068CD7-D40D-409A-8215-21FFD3195FDC}" srcOrd="6" destOrd="0" presId="urn:microsoft.com/office/officeart/2005/8/layout/vList3"/>
    <dgm:cxn modelId="{0FE022FE-94B2-493C-A386-790615ED7D3F}" type="presParOf" srcId="{2A068CD7-D40D-409A-8215-21FFD3195FDC}" destId="{8056D95A-B96F-4106-B004-578FE437443F}" srcOrd="0" destOrd="0" presId="urn:microsoft.com/office/officeart/2005/8/layout/vList3"/>
    <dgm:cxn modelId="{46EB026C-A0A2-403D-9DD7-93AAE39B77A4}" type="presParOf" srcId="{2A068CD7-D40D-409A-8215-21FFD3195FDC}" destId="{22B1AB5F-4637-47A6-94AB-27DA7BA74653}" srcOrd="1" destOrd="0" presId="urn:microsoft.com/office/officeart/2005/8/layout/vList3"/>
    <dgm:cxn modelId="{FC7D3CA3-14F1-4D9B-BCA5-9FF2E883EDD4}" type="presParOf" srcId="{509BC624-70EB-41D7-A7B6-02A44ED79750}" destId="{340A6DF1-97F4-4D9A-9FBA-D45725F9D7C1}" srcOrd="7" destOrd="0" presId="urn:microsoft.com/office/officeart/2005/8/layout/vList3"/>
    <dgm:cxn modelId="{9A3DA91B-006C-4496-BD95-5B3723E5F402}" type="presParOf" srcId="{509BC624-70EB-41D7-A7B6-02A44ED79750}" destId="{72A16374-80EA-4A57-999B-0EB986EF9A62}" srcOrd="8" destOrd="0" presId="urn:microsoft.com/office/officeart/2005/8/layout/vList3"/>
    <dgm:cxn modelId="{9E9396AB-8921-4653-A3D6-FD5FFABC6712}" type="presParOf" srcId="{72A16374-80EA-4A57-999B-0EB986EF9A62}" destId="{967FF197-902E-400D-9EE5-CB9C7B9FB746}" srcOrd="0" destOrd="0" presId="urn:microsoft.com/office/officeart/2005/8/layout/vList3"/>
    <dgm:cxn modelId="{09A395AD-825D-49B4-89C6-15A55849E3E8}" type="presParOf" srcId="{72A16374-80EA-4A57-999B-0EB986EF9A62}" destId="{7A2B98F9-B08E-42D7-9520-E683CBFA3BD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473754-D390-4F7F-B9D7-E3A95EDCEED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fr-CA"/>
        </a:p>
      </dgm:t>
    </dgm:pt>
    <dgm:pt modelId="{679BC8C6-17E0-44D2-B5CE-EE6A03EFD88F}">
      <dgm:prSet custT="1"/>
      <dgm:spPr/>
      <dgm:t>
        <a:bodyPr/>
        <a:lstStyle/>
        <a:p>
          <a:r>
            <a:rPr lang="fr-FR" sz="1200"/>
            <a:t>Varier les sujets de travaux</a:t>
          </a:r>
          <a:endParaRPr lang="fr-CA" sz="1200"/>
        </a:p>
      </dgm:t>
    </dgm:pt>
    <dgm:pt modelId="{D2EF8E5A-F814-4552-939B-D250DB684EE7}" type="parTrans" cxnId="{3CB5B240-CFC1-4135-AFE0-3E8032A3CDD3}">
      <dgm:prSet/>
      <dgm:spPr/>
      <dgm:t>
        <a:bodyPr/>
        <a:lstStyle/>
        <a:p>
          <a:endParaRPr lang="fr-CA" sz="1200"/>
        </a:p>
      </dgm:t>
    </dgm:pt>
    <dgm:pt modelId="{3E696975-08DC-46A7-8962-80632968E552}" type="sibTrans" cxnId="{3CB5B240-CFC1-4135-AFE0-3E8032A3CDD3}">
      <dgm:prSet/>
      <dgm:spPr/>
      <dgm:t>
        <a:bodyPr/>
        <a:lstStyle/>
        <a:p>
          <a:endParaRPr lang="fr-CA" sz="1200"/>
        </a:p>
      </dgm:t>
    </dgm:pt>
    <dgm:pt modelId="{8151D9C5-DBC2-4262-B4B2-DA6801F59318}">
      <dgm:prSet custT="1"/>
      <dgm:spPr/>
      <dgm:t>
        <a:bodyPr/>
        <a:lstStyle/>
        <a:p>
          <a:r>
            <a:rPr lang="fr-FR" sz="1200"/>
            <a:t>Exiger des réflexions personnelles</a:t>
          </a:r>
          <a:endParaRPr lang="fr-CA" sz="1200"/>
        </a:p>
      </dgm:t>
    </dgm:pt>
    <dgm:pt modelId="{7E2347F6-1918-4608-B7F6-C1A52B265E73}" type="parTrans" cxnId="{06BA608B-6BC0-4F11-9F91-C182DE5D8211}">
      <dgm:prSet/>
      <dgm:spPr/>
      <dgm:t>
        <a:bodyPr/>
        <a:lstStyle/>
        <a:p>
          <a:endParaRPr lang="fr-CA" sz="1200"/>
        </a:p>
      </dgm:t>
    </dgm:pt>
    <dgm:pt modelId="{014A8D74-2B5C-46CF-8532-42EC6556125F}" type="sibTrans" cxnId="{06BA608B-6BC0-4F11-9F91-C182DE5D8211}">
      <dgm:prSet/>
      <dgm:spPr/>
      <dgm:t>
        <a:bodyPr/>
        <a:lstStyle/>
        <a:p>
          <a:endParaRPr lang="fr-CA" sz="1200"/>
        </a:p>
      </dgm:t>
    </dgm:pt>
    <dgm:pt modelId="{6D633F6C-1456-4B71-9BB5-EA7029CD77F1}">
      <dgm:prSet custT="1"/>
      <dgm:spPr/>
      <dgm:t>
        <a:bodyPr/>
        <a:lstStyle/>
        <a:p>
          <a:r>
            <a:rPr lang="fr-FR" sz="1200"/>
            <a:t>Exiger une présentation orale dans laquelle l’étudiant explique sa démarche, ses résultats, ses réflexions</a:t>
          </a:r>
          <a:endParaRPr lang="fr-CA" sz="1200"/>
        </a:p>
      </dgm:t>
    </dgm:pt>
    <dgm:pt modelId="{5FA0BF06-72C8-4E5E-A473-AA02D7513B7C}" type="parTrans" cxnId="{936C24F1-AA4B-4D5B-BFCA-30E38EFCF7B2}">
      <dgm:prSet/>
      <dgm:spPr/>
      <dgm:t>
        <a:bodyPr/>
        <a:lstStyle/>
        <a:p>
          <a:endParaRPr lang="fr-CA" sz="1200"/>
        </a:p>
      </dgm:t>
    </dgm:pt>
    <dgm:pt modelId="{04E9ED60-C4AF-45EB-853A-595BE2BE535F}" type="sibTrans" cxnId="{936C24F1-AA4B-4D5B-BFCA-30E38EFCF7B2}">
      <dgm:prSet/>
      <dgm:spPr/>
      <dgm:t>
        <a:bodyPr/>
        <a:lstStyle/>
        <a:p>
          <a:endParaRPr lang="fr-CA" sz="1200"/>
        </a:p>
      </dgm:t>
    </dgm:pt>
    <dgm:pt modelId="{AF408BE3-0A6C-4D82-B24F-1B324FE6A89B}">
      <dgm:prSet custT="1"/>
      <dgm:spPr/>
      <dgm:t>
        <a:bodyPr/>
        <a:lstStyle/>
        <a:p>
          <a:r>
            <a:rPr lang="fr-FR" sz="1200"/>
            <a:t>Exiger une bibliographie commentée des textes utilisés pour documenter le travail</a:t>
          </a:r>
          <a:endParaRPr lang="fr-CA" sz="1200"/>
        </a:p>
      </dgm:t>
    </dgm:pt>
    <dgm:pt modelId="{FB1C80E4-1654-4B9C-818C-FD85BC249065}" type="parTrans" cxnId="{64ABEA73-A083-4CC7-8F7E-F26F1012F650}">
      <dgm:prSet/>
      <dgm:spPr/>
      <dgm:t>
        <a:bodyPr/>
        <a:lstStyle/>
        <a:p>
          <a:endParaRPr lang="fr-CA" sz="1200"/>
        </a:p>
      </dgm:t>
    </dgm:pt>
    <dgm:pt modelId="{351281AD-C641-4110-A6EC-6F432FA6E764}" type="sibTrans" cxnId="{64ABEA73-A083-4CC7-8F7E-F26F1012F650}">
      <dgm:prSet/>
      <dgm:spPr/>
      <dgm:t>
        <a:bodyPr/>
        <a:lstStyle/>
        <a:p>
          <a:endParaRPr lang="fr-CA" sz="1200"/>
        </a:p>
      </dgm:t>
    </dgm:pt>
    <dgm:pt modelId="{50A6997A-0B26-47DB-9A14-68A3A3736CFD}">
      <dgm:prSet custT="1"/>
      <dgm:spPr/>
      <dgm:t>
        <a:bodyPr/>
        <a:lstStyle/>
        <a:p>
          <a:r>
            <a:rPr lang="fr-FR" sz="1200"/>
            <a:t>Faire signer un contrat de non-plagiat</a:t>
          </a:r>
          <a:endParaRPr lang="fr-CA" sz="1200"/>
        </a:p>
      </dgm:t>
    </dgm:pt>
    <dgm:pt modelId="{19B81A68-C278-4A6A-87F3-3A3F87146C16}" type="parTrans" cxnId="{BB957822-2FDE-498C-83C2-335FFE5BF319}">
      <dgm:prSet/>
      <dgm:spPr/>
      <dgm:t>
        <a:bodyPr/>
        <a:lstStyle/>
        <a:p>
          <a:endParaRPr lang="fr-CA" sz="1200"/>
        </a:p>
      </dgm:t>
    </dgm:pt>
    <dgm:pt modelId="{A6590B9B-F574-4259-92AB-431A2963680F}" type="sibTrans" cxnId="{BB957822-2FDE-498C-83C2-335FFE5BF319}">
      <dgm:prSet/>
      <dgm:spPr/>
      <dgm:t>
        <a:bodyPr/>
        <a:lstStyle/>
        <a:p>
          <a:endParaRPr lang="fr-CA" sz="1200"/>
        </a:p>
      </dgm:t>
    </dgm:pt>
    <dgm:pt modelId="{A82D2212-F2C4-40B7-915E-E7C540AE7423}">
      <dgm:prSet custT="1"/>
      <dgm:spPr/>
      <dgm:t>
        <a:bodyPr/>
        <a:lstStyle/>
        <a:p>
          <a:r>
            <a:rPr lang="fr-FR" sz="1200"/>
            <a:t>Rédiger des consignes claires, fournir les critères et la grille d’évaluation, donner un ou des exemples qui illustrent à quoi peut ressembler le(la) produit/prestation</a:t>
          </a:r>
          <a:endParaRPr lang="fr-CA" sz="1200"/>
        </a:p>
      </dgm:t>
    </dgm:pt>
    <dgm:pt modelId="{7B707ED4-EC1A-435B-A58F-7D2592859304}" type="parTrans" cxnId="{105D39A4-3AC0-4476-BC34-AC736C2EDA23}">
      <dgm:prSet/>
      <dgm:spPr/>
      <dgm:t>
        <a:bodyPr/>
        <a:lstStyle/>
        <a:p>
          <a:endParaRPr lang="fr-CA" sz="1200"/>
        </a:p>
      </dgm:t>
    </dgm:pt>
    <dgm:pt modelId="{69B91DC2-7EF1-4BE4-A608-C68CF79CD076}" type="sibTrans" cxnId="{105D39A4-3AC0-4476-BC34-AC736C2EDA23}">
      <dgm:prSet/>
      <dgm:spPr/>
      <dgm:t>
        <a:bodyPr/>
        <a:lstStyle/>
        <a:p>
          <a:endParaRPr lang="fr-CA" sz="1200"/>
        </a:p>
      </dgm:t>
    </dgm:pt>
    <dgm:pt modelId="{909B13FE-6FD4-4F2C-9805-FBE7B9006688}">
      <dgm:prSet custT="1"/>
      <dgm:spPr/>
      <dgm:t>
        <a:bodyPr/>
        <a:lstStyle/>
        <a:p>
          <a:r>
            <a:rPr lang="fr-FR" sz="1200"/>
            <a:t>Évaluer </a:t>
          </a:r>
          <a:r>
            <a:rPr lang="fr-FR" sz="1200" err="1"/>
            <a:t>sommativement</a:t>
          </a:r>
          <a:r>
            <a:rPr lang="fr-FR" sz="1200"/>
            <a:t> la citation correcte des sources et la bibliographie (un peu de la même manière que pour la rédaction du français)</a:t>
          </a:r>
          <a:endParaRPr lang="fr-CA" sz="1200"/>
        </a:p>
      </dgm:t>
    </dgm:pt>
    <dgm:pt modelId="{96CFFF5D-6136-42EE-B80D-FB1A35328137}" type="parTrans" cxnId="{13A37449-0495-48C6-A587-C9E83156B015}">
      <dgm:prSet/>
      <dgm:spPr/>
      <dgm:t>
        <a:bodyPr/>
        <a:lstStyle/>
        <a:p>
          <a:endParaRPr lang="fr-CA" sz="1200"/>
        </a:p>
      </dgm:t>
    </dgm:pt>
    <dgm:pt modelId="{5E0C93CA-09E1-426D-982B-A2FC052B9036}" type="sibTrans" cxnId="{13A37449-0495-48C6-A587-C9E83156B015}">
      <dgm:prSet/>
      <dgm:spPr/>
      <dgm:t>
        <a:bodyPr/>
        <a:lstStyle/>
        <a:p>
          <a:endParaRPr lang="fr-CA" sz="1200"/>
        </a:p>
      </dgm:t>
    </dgm:pt>
    <dgm:pt modelId="{2C9C243B-2706-4756-AC2A-16D6AB129370}">
      <dgm:prSet custT="1"/>
      <dgm:spPr/>
      <dgm:t>
        <a:bodyPr/>
        <a:lstStyle/>
        <a:p>
          <a:r>
            <a:rPr lang="fr-FR" sz="1200"/>
            <a:t>Exiger des travaux en format numérique (lorsque le type de travail s’y prête) afin de vérifier plus facilement les sources et les citations ou l’absence de celles-ci.</a:t>
          </a:r>
          <a:endParaRPr lang="fr-CA" sz="1200"/>
        </a:p>
      </dgm:t>
    </dgm:pt>
    <dgm:pt modelId="{B684C299-252B-4253-BDAD-017B9F0FE5B4}" type="parTrans" cxnId="{8FB2FC12-362D-4AFC-8B96-EFD9A1168CD5}">
      <dgm:prSet/>
      <dgm:spPr/>
      <dgm:t>
        <a:bodyPr/>
        <a:lstStyle/>
        <a:p>
          <a:endParaRPr lang="fr-CA" sz="1200"/>
        </a:p>
      </dgm:t>
    </dgm:pt>
    <dgm:pt modelId="{FDE598CE-2F85-4591-A465-CCF231A653D7}" type="sibTrans" cxnId="{8FB2FC12-362D-4AFC-8B96-EFD9A1168CD5}">
      <dgm:prSet/>
      <dgm:spPr/>
      <dgm:t>
        <a:bodyPr/>
        <a:lstStyle/>
        <a:p>
          <a:endParaRPr lang="fr-CA" sz="1200"/>
        </a:p>
      </dgm:t>
    </dgm:pt>
    <dgm:pt modelId="{B583073B-11B2-4BF7-B07D-83378D1B62E6}">
      <dgm:prSet custT="1"/>
      <dgm:spPr/>
      <dgm:t>
        <a:bodyPr/>
        <a:lstStyle/>
        <a:p>
          <a:r>
            <a:rPr lang="fr-FR" sz="1200"/>
            <a:t>Annoncer aux étudiants que vous utilisez un logiciel de détection de plagiat (et l’utiliser pour de vrai aussi!)</a:t>
          </a:r>
          <a:endParaRPr lang="fr-CA" sz="1200"/>
        </a:p>
      </dgm:t>
    </dgm:pt>
    <dgm:pt modelId="{811EC9B5-81C7-4EB1-8541-491DB0C19DDE}" type="parTrans" cxnId="{9A134FC8-431E-4742-98C1-EA2B1AE68703}">
      <dgm:prSet/>
      <dgm:spPr/>
      <dgm:t>
        <a:bodyPr/>
        <a:lstStyle/>
        <a:p>
          <a:endParaRPr lang="fr-CA" sz="1200"/>
        </a:p>
      </dgm:t>
    </dgm:pt>
    <dgm:pt modelId="{11446EB2-9F90-40FB-97B1-FE146936E72C}" type="sibTrans" cxnId="{9A134FC8-431E-4742-98C1-EA2B1AE68703}">
      <dgm:prSet/>
      <dgm:spPr/>
      <dgm:t>
        <a:bodyPr/>
        <a:lstStyle/>
        <a:p>
          <a:endParaRPr lang="fr-CA" sz="1200"/>
        </a:p>
      </dgm:t>
    </dgm:pt>
    <dgm:pt modelId="{91A5EEB2-2A89-472D-880F-B1311F60C9F7}">
      <dgm:prSet custT="1"/>
      <dgm:spPr/>
      <dgm:t>
        <a:bodyPr/>
        <a:lstStyle/>
        <a:p>
          <a:r>
            <a:rPr lang="fr-FR" sz="1200"/>
            <a:t>Demander au personnel de votre bibliothèque collégiale de donner un atelier aux étudiants sur la citation des sources et la rédaction de bibliographie ou sur l’utilisation d’un logiciel de gestion bibliographique, tel </a:t>
          </a:r>
          <a:r>
            <a:rPr lang="fr-FR" sz="1200" i="1"/>
            <a:t>Zotero</a:t>
          </a:r>
          <a:r>
            <a:rPr lang="fr-FR" sz="1200"/>
            <a:t>.</a:t>
          </a:r>
          <a:endParaRPr lang="fr-CA" sz="1200"/>
        </a:p>
      </dgm:t>
    </dgm:pt>
    <dgm:pt modelId="{BDB8F799-CD90-4206-8E88-3D5AE6587B2D}" type="parTrans" cxnId="{1C879328-8FCF-4A72-A7E7-3CEBE3AA3AB4}">
      <dgm:prSet/>
      <dgm:spPr/>
      <dgm:t>
        <a:bodyPr/>
        <a:lstStyle/>
        <a:p>
          <a:endParaRPr lang="fr-CA" sz="1200"/>
        </a:p>
      </dgm:t>
    </dgm:pt>
    <dgm:pt modelId="{EEF21DB7-E2D6-4CAF-9E26-28ED875AAD2D}" type="sibTrans" cxnId="{1C879328-8FCF-4A72-A7E7-3CEBE3AA3AB4}">
      <dgm:prSet/>
      <dgm:spPr/>
      <dgm:t>
        <a:bodyPr/>
        <a:lstStyle/>
        <a:p>
          <a:endParaRPr lang="fr-CA" sz="1200"/>
        </a:p>
      </dgm:t>
    </dgm:pt>
    <dgm:pt modelId="{0852816F-5DC4-4ACC-9B0E-67792DBEF89E}" type="pres">
      <dgm:prSet presAssocID="{44473754-D390-4F7F-B9D7-E3A95EDCEEDD}" presName="diagram" presStyleCnt="0">
        <dgm:presLayoutVars>
          <dgm:dir/>
          <dgm:resizeHandles val="exact"/>
        </dgm:presLayoutVars>
      </dgm:prSet>
      <dgm:spPr/>
    </dgm:pt>
    <dgm:pt modelId="{663FA7EE-F989-424A-B4A7-F91C26972941}" type="pres">
      <dgm:prSet presAssocID="{679BC8C6-17E0-44D2-B5CE-EE6A03EFD88F}" presName="node" presStyleLbl="node1" presStyleIdx="0" presStyleCnt="10">
        <dgm:presLayoutVars>
          <dgm:bulletEnabled val="1"/>
        </dgm:presLayoutVars>
      </dgm:prSet>
      <dgm:spPr/>
    </dgm:pt>
    <dgm:pt modelId="{BC9C3FB5-DB19-4735-8213-BC9E4F5E224C}" type="pres">
      <dgm:prSet presAssocID="{3E696975-08DC-46A7-8962-80632968E552}" presName="sibTrans" presStyleCnt="0"/>
      <dgm:spPr/>
    </dgm:pt>
    <dgm:pt modelId="{AFDED13B-F0F4-479D-A0A2-D7A6D58536B0}" type="pres">
      <dgm:prSet presAssocID="{8151D9C5-DBC2-4262-B4B2-DA6801F59318}" presName="node" presStyleLbl="node1" presStyleIdx="1" presStyleCnt="10">
        <dgm:presLayoutVars>
          <dgm:bulletEnabled val="1"/>
        </dgm:presLayoutVars>
      </dgm:prSet>
      <dgm:spPr/>
    </dgm:pt>
    <dgm:pt modelId="{9FB99902-41BD-45F9-BBFF-DA258AF8DE1D}" type="pres">
      <dgm:prSet presAssocID="{014A8D74-2B5C-46CF-8532-42EC6556125F}" presName="sibTrans" presStyleCnt="0"/>
      <dgm:spPr/>
    </dgm:pt>
    <dgm:pt modelId="{69DC7623-6B9C-4632-A6ED-CB0C5F5FECC1}" type="pres">
      <dgm:prSet presAssocID="{6D633F6C-1456-4B71-9BB5-EA7029CD77F1}" presName="node" presStyleLbl="node1" presStyleIdx="2" presStyleCnt="10">
        <dgm:presLayoutVars>
          <dgm:bulletEnabled val="1"/>
        </dgm:presLayoutVars>
      </dgm:prSet>
      <dgm:spPr/>
    </dgm:pt>
    <dgm:pt modelId="{AD1CB448-79F6-491C-A198-76F47C0359CB}" type="pres">
      <dgm:prSet presAssocID="{04E9ED60-C4AF-45EB-853A-595BE2BE535F}" presName="sibTrans" presStyleCnt="0"/>
      <dgm:spPr/>
    </dgm:pt>
    <dgm:pt modelId="{C128F87A-B23E-44BE-A016-DC10D6B9DD53}" type="pres">
      <dgm:prSet presAssocID="{AF408BE3-0A6C-4D82-B24F-1B324FE6A89B}" presName="node" presStyleLbl="node1" presStyleIdx="3" presStyleCnt="10">
        <dgm:presLayoutVars>
          <dgm:bulletEnabled val="1"/>
        </dgm:presLayoutVars>
      </dgm:prSet>
      <dgm:spPr/>
    </dgm:pt>
    <dgm:pt modelId="{0E654141-FAE9-4E58-A734-86544876526E}" type="pres">
      <dgm:prSet presAssocID="{351281AD-C641-4110-A6EC-6F432FA6E764}" presName="sibTrans" presStyleCnt="0"/>
      <dgm:spPr/>
    </dgm:pt>
    <dgm:pt modelId="{AD81FBEE-E3F3-47A3-9318-954ED2DBCB25}" type="pres">
      <dgm:prSet presAssocID="{50A6997A-0B26-47DB-9A14-68A3A3736CFD}" presName="node" presStyleLbl="node1" presStyleIdx="4" presStyleCnt="10">
        <dgm:presLayoutVars>
          <dgm:bulletEnabled val="1"/>
        </dgm:presLayoutVars>
      </dgm:prSet>
      <dgm:spPr/>
    </dgm:pt>
    <dgm:pt modelId="{B6FF296F-9170-4D1D-B360-7718281F1EDE}" type="pres">
      <dgm:prSet presAssocID="{A6590B9B-F574-4259-92AB-431A2963680F}" presName="sibTrans" presStyleCnt="0"/>
      <dgm:spPr/>
    </dgm:pt>
    <dgm:pt modelId="{E6F07F77-D68B-4852-98E5-45FF7374FFFD}" type="pres">
      <dgm:prSet presAssocID="{A82D2212-F2C4-40B7-915E-E7C540AE7423}" presName="node" presStyleLbl="node1" presStyleIdx="5" presStyleCnt="10">
        <dgm:presLayoutVars>
          <dgm:bulletEnabled val="1"/>
        </dgm:presLayoutVars>
      </dgm:prSet>
      <dgm:spPr/>
    </dgm:pt>
    <dgm:pt modelId="{A6E5DF0D-2493-4624-B78D-CB429E9178B6}" type="pres">
      <dgm:prSet presAssocID="{69B91DC2-7EF1-4BE4-A608-C68CF79CD076}" presName="sibTrans" presStyleCnt="0"/>
      <dgm:spPr/>
    </dgm:pt>
    <dgm:pt modelId="{D1232151-1887-472A-9FBF-7F0504571DFA}" type="pres">
      <dgm:prSet presAssocID="{909B13FE-6FD4-4F2C-9805-FBE7B9006688}" presName="node" presStyleLbl="node1" presStyleIdx="6" presStyleCnt="10">
        <dgm:presLayoutVars>
          <dgm:bulletEnabled val="1"/>
        </dgm:presLayoutVars>
      </dgm:prSet>
      <dgm:spPr/>
    </dgm:pt>
    <dgm:pt modelId="{5A7FBE4C-C252-4949-B6D3-76706A2C1A78}" type="pres">
      <dgm:prSet presAssocID="{5E0C93CA-09E1-426D-982B-A2FC052B9036}" presName="sibTrans" presStyleCnt="0"/>
      <dgm:spPr/>
    </dgm:pt>
    <dgm:pt modelId="{9024E88E-9FB0-4219-9CB4-DB419BF69B34}" type="pres">
      <dgm:prSet presAssocID="{2C9C243B-2706-4756-AC2A-16D6AB129370}" presName="node" presStyleLbl="node1" presStyleIdx="7" presStyleCnt="10">
        <dgm:presLayoutVars>
          <dgm:bulletEnabled val="1"/>
        </dgm:presLayoutVars>
      </dgm:prSet>
      <dgm:spPr/>
    </dgm:pt>
    <dgm:pt modelId="{1060E6A3-CFAE-46FE-8A77-A94A51C06099}" type="pres">
      <dgm:prSet presAssocID="{FDE598CE-2F85-4591-A465-CCF231A653D7}" presName="sibTrans" presStyleCnt="0"/>
      <dgm:spPr/>
    </dgm:pt>
    <dgm:pt modelId="{06156EB4-3DC4-48BB-AACE-367147FB8D4A}" type="pres">
      <dgm:prSet presAssocID="{B583073B-11B2-4BF7-B07D-83378D1B62E6}" presName="node" presStyleLbl="node1" presStyleIdx="8" presStyleCnt="10">
        <dgm:presLayoutVars>
          <dgm:bulletEnabled val="1"/>
        </dgm:presLayoutVars>
      </dgm:prSet>
      <dgm:spPr/>
    </dgm:pt>
    <dgm:pt modelId="{7291CEA5-B527-4884-A134-EA3BA9D08FE1}" type="pres">
      <dgm:prSet presAssocID="{11446EB2-9F90-40FB-97B1-FE146936E72C}" presName="sibTrans" presStyleCnt="0"/>
      <dgm:spPr/>
    </dgm:pt>
    <dgm:pt modelId="{5EB3A1DB-AE5E-42D0-B7E8-2B2005674BFC}" type="pres">
      <dgm:prSet presAssocID="{91A5EEB2-2A89-472D-880F-B1311F60C9F7}" presName="node" presStyleLbl="node1" presStyleIdx="9" presStyleCnt="10" custScaleX="100912" custScaleY="117323">
        <dgm:presLayoutVars>
          <dgm:bulletEnabled val="1"/>
        </dgm:presLayoutVars>
      </dgm:prSet>
      <dgm:spPr/>
    </dgm:pt>
  </dgm:ptLst>
  <dgm:cxnLst>
    <dgm:cxn modelId="{6C677112-CBB3-4F8E-B4D5-24A56BACA3BA}" type="presOf" srcId="{B583073B-11B2-4BF7-B07D-83378D1B62E6}" destId="{06156EB4-3DC4-48BB-AACE-367147FB8D4A}" srcOrd="0" destOrd="0" presId="urn:microsoft.com/office/officeart/2005/8/layout/default"/>
    <dgm:cxn modelId="{8FB2FC12-362D-4AFC-8B96-EFD9A1168CD5}" srcId="{44473754-D390-4F7F-B9D7-E3A95EDCEEDD}" destId="{2C9C243B-2706-4756-AC2A-16D6AB129370}" srcOrd="7" destOrd="0" parTransId="{B684C299-252B-4253-BDAD-017B9F0FE5B4}" sibTransId="{FDE598CE-2F85-4591-A465-CCF231A653D7}"/>
    <dgm:cxn modelId="{BB957822-2FDE-498C-83C2-335FFE5BF319}" srcId="{44473754-D390-4F7F-B9D7-E3A95EDCEEDD}" destId="{50A6997A-0B26-47DB-9A14-68A3A3736CFD}" srcOrd="4" destOrd="0" parTransId="{19B81A68-C278-4A6A-87F3-3A3F87146C16}" sibTransId="{A6590B9B-F574-4259-92AB-431A2963680F}"/>
    <dgm:cxn modelId="{1C879328-8FCF-4A72-A7E7-3CEBE3AA3AB4}" srcId="{44473754-D390-4F7F-B9D7-E3A95EDCEEDD}" destId="{91A5EEB2-2A89-472D-880F-B1311F60C9F7}" srcOrd="9" destOrd="0" parTransId="{BDB8F799-CD90-4206-8E88-3D5AE6587B2D}" sibTransId="{EEF21DB7-E2D6-4CAF-9E26-28ED875AAD2D}"/>
    <dgm:cxn modelId="{4E92923C-8B4D-4B26-80CE-4A1535773EA1}" type="presOf" srcId="{8151D9C5-DBC2-4262-B4B2-DA6801F59318}" destId="{AFDED13B-F0F4-479D-A0A2-D7A6D58536B0}" srcOrd="0" destOrd="0" presId="urn:microsoft.com/office/officeart/2005/8/layout/default"/>
    <dgm:cxn modelId="{3CB5B240-CFC1-4135-AFE0-3E8032A3CDD3}" srcId="{44473754-D390-4F7F-B9D7-E3A95EDCEEDD}" destId="{679BC8C6-17E0-44D2-B5CE-EE6A03EFD88F}" srcOrd="0" destOrd="0" parTransId="{D2EF8E5A-F814-4552-939B-D250DB684EE7}" sibTransId="{3E696975-08DC-46A7-8962-80632968E552}"/>
    <dgm:cxn modelId="{4FB18543-CAC2-432F-AA26-041A1B20F7CC}" type="presOf" srcId="{50A6997A-0B26-47DB-9A14-68A3A3736CFD}" destId="{AD81FBEE-E3F3-47A3-9318-954ED2DBCB25}" srcOrd="0" destOrd="0" presId="urn:microsoft.com/office/officeart/2005/8/layout/default"/>
    <dgm:cxn modelId="{13A37449-0495-48C6-A587-C9E83156B015}" srcId="{44473754-D390-4F7F-B9D7-E3A95EDCEEDD}" destId="{909B13FE-6FD4-4F2C-9805-FBE7B9006688}" srcOrd="6" destOrd="0" parTransId="{96CFFF5D-6136-42EE-B80D-FB1A35328137}" sibTransId="{5E0C93CA-09E1-426D-982B-A2FC052B9036}"/>
    <dgm:cxn modelId="{C2B81C6E-5E1E-4EED-AD50-16EA73A042BF}" type="presOf" srcId="{2C9C243B-2706-4756-AC2A-16D6AB129370}" destId="{9024E88E-9FB0-4219-9CB4-DB419BF69B34}" srcOrd="0" destOrd="0" presId="urn:microsoft.com/office/officeart/2005/8/layout/default"/>
    <dgm:cxn modelId="{53744D53-B5BA-4426-9D66-A6574251F33D}" type="presOf" srcId="{AF408BE3-0A6C-4D82-B24F-1B324FE6A89B}" destId="{C128F87A-B23E-44BE-A016-DC10D6B9DD53}" srcOrd="0" destOrd="0" presId="urn:microsoft.com/office/officeart/2005/8/layout/default"/>
    <dgm:cxn modelId="{64ABEA73-A083-4CC7-8F7E-F26F1012F650}" srcId="{44473754-D390-4F7F-B9D7-E3A95EDCEEDD}" destId="{AF408BE3-0A6C-4D82-B24F-1B324FE6A89B}" srcOrd="3" destOrd="0" parTransId="{FB1C80E4-1654-4B9C-818C-FD85BC249065}" sibTransId="{351281AD-C641-4110-A6EC-6F432FA6E764}"/>
    <dgm:cxn modelId="{2BE47289-363C-4A47-BDB6-61DCC29924C6}" type="presOf" srcId="{A82D2212-F2C4-40B7-915E-E7C540AE7423}" destId="{E6F07F77-D68B-4852-98E5-45FF7374FFFD}" srcOrd="0" destOrd="0" presId="urn:microsoft.com/office/officeart/2005/8/layout/default"/>
    <dgm:cxn modelId="{9EF4E189-02D4-4A7B-8CD5-B4607B7C6F8D}" type="presOf" srcId="{6D633F6C-1456-4B71-9BB5-EA7029CD77F1}" destId="{69DC7623-6B9C-4632-A6ED-CB0C5F5FECC1}" srcOrd="0" destOrd="0" presId="urn:microsoft.com/office/officeart/2005/8/layout/default"/>
    <dgm:cxn modelId="{06BA608B-6BC0-4F11-9F91-C182DE5D8211}" srcId="{44473754-D390-4F7F-B9D7-E3A95EDCEEDD}" destId="{8151D9C5-DBC2-4262-B4B2-DA6801F59318}" srcOrd="1" destOrd="0" parTransId="{7E2347F6-1918-4608-B7F6-C1A52B265E73}" sibTransId="{014A8D74-2B5C-46CF-8532-42EC6556125F}"/>
    <dgm:cxn modelId="{55F511A3-ACA8-4CFE-862D-A1CD2B6D7D4E}" type="presOf" srcId="{679BC8C6-17E0-44D2-B5CE-EE6A03EFD88F}" destId="{663FA7EE-F989-424A-B4A7-F91C26972941}" srcOrd="0" destOrd="0" presId="urn:microsoft.com/office/officeart/2005/8/layout/default"/>
    <dgm:cxn modelId="{105D39A4-3AC0-4476-BC34-AC736C2EDA23}" srcId="{44473754-D390-4F7F-B9D7-E3A95EDCEEDD}" destId="{A82D2212-F2C4-40B7-915E-E7C540AE7423}" srcOrd="5" destOrd="0" parTransId="{7B707ED4-EC1A-435B-A58F-7D2592859304}" sibTransId="{69B91DC2-7EF1-4BE4-A608-C68CF79CD076}"/>
    <dgm:cxn modelId="{8487D2B5-CEE6-4AEF-B8E0-EC13EB7D60C9}" type="presOf" srcId="{91A5EEB2-2A89-472D-880F-B1311F60C9F7}" destId="{5EB3A1DB-AE5E-42D0-B7E8-2B2005674BFC}" srcOrd="0" destOrd="0" presId="urn:microsoft.com/office/officeart/2005/8/layout/default"/>
    <dgm:cxn modelId="{9A134FC8-431E-4742-98C1-EA2B1AE68703}" srcId="{44473754-D390-4F7F-B9D7-E3A95EDCEEDD}" destId="{B583073B-11B2-4BF7-B07D-83378D1B62E6}" srcOrd="8" destOrd="0" parTransId="{811EC9B5-81C7-4EB1-8541-491DB0C19DDE}" sibTransId="{11446EB2-9F90-40FB-97B1-FE146936E72C}"/>
    <dgm:cxn modelId="{CA5D2CD2-08A3-4614-B0C6-6871E91753F4}" type="presOf" srcId="{44473754-D390-4F7F-B9D7-E3A95EDCEEDD}" destId="{0852816F-5DC4-4ACC-9B0E-67792DBEF89E}" srcOrd="0" destOrd="0" presId="urn:microsoft.com/office/officeart/2005/8/layout/default"/>
    <dgm:cxn modelId="{C06B84EC-29AB-456B-AC42-17115AE00C7B}" type="presOf" srcId="{909B13FE-6FD4-4F2C-9805-FBE7B9006688}" destId="{D1232151-1887-472A-9FBF-7F0504571DFA}" srcOrd="0" destOrd="0" presId="urn:microsoft.com/office/officeart/2005/8/layout/default"/>
    <dgm:cxn modelId="{936C24F1-AA4B-4D5B-BFCA-30E38EFCF7B2}" srcId="{44473754-D390-4F7F-B9D7-E3A95EDCEEDD}" destId="{6D633F6C-1456-4B71-9BB5-EA7029CD77F1}" srcOrd="2" destOrd="0" parTransId="{5FA0BF06-72C8-4E5E-A473-AA02D7513B7C}" sibTransId="{04E9ED60-C4AF-45EB-853A-595BE2BE535F}"/>
    <dgm:cxn modelId="{C0E3F02C-67D7-4D85-BF98-89FB84F02EC9}" type="presParOf" srcId="{0852816F-5DC4-4ACC-9B0E-67792DBEF89E}" destId="{663FA7EE-F989-424A-B4A7-F91C26972941}" srcOrd="0" destOrd="0" presId="urn:microsoft.com/office/officeart/2005/8/layout/default"/>
    <dgm:cxn modelId="{6309D35F-86CA-4F72-A834-25D79756807D}" type="presParOf" srcId="{0852816F-5DC4-4ACC-9B0E-67792DBEF89E}" destId="{BC9C3FB5-DB19-4735-8213-BC9E4F5E224C}" srcOrd="1" destOrd="0" presId="urn:microsoft.com/office/officeart/2005/8/layout/default"/>
    <dgm:cxn modelId="{08B52D00-6AC7-43AA-B2AB-11451027D87F}" type="presParOf" srcId="{0852816F-5DC4-4ACC-9B0E-67792DBEF89E}" destId="{AFDED13B-F0F4-479D-A0A2-D7A6D58536B0}" srcOrd="2" destOrd="0" presId="urn:microsoft.com/office/officeart/2005/8/layout/default"/>
    <dgm:cxn modelId="{47AF7274-8195-42A7-B097-86D6A565676A}" type="presParOf" srcId="{0852816F-5DC4-4ACC-9B0E-67792DBEF89E}" destId="{9FB99902-41BD-45F9-BBFF-DA258AF8DE1D}" srcOrd="3" destOrd="0" presId="urn:microsoft.com/office/officeart/2005/8/layout/default"/>
    <dgm:cxn modelId="{67922AAA-E300-4D93-B679-1BE0AF0AB444}" type="presParOf" srcId="{0852816F-5DC4-4ACC-9B0E-67792DBEF89E}" destId="{69DC7623-6B9C-4632-A6ED-CB0C5F5FECC1}" srcOrd="4" destOrd="0" presId="urn:microsoft.com/office/officeart/2005/8/layout/default"/>
    <dgm:cxn modelId="{5700A8AF-DBF9-4C63-97A5-734BA65965CE}" type="presParOf" srcId="{0852816F-5DC4-4ACC-9B0E-67792DBEF89E}" destId="{AD1CB448-79F6-491C-A198-76F47C0359CB}" srcOrd="5" destOrd="0" presId="urn:microsoft.com/office/officeart/2005/8/layout/default"/>
    <dgm:cxn modelId="{D17F23C8-2D6E-4F31-80E9-2041766E17DE}" type="presParOf" srcId="{0852816F-5DC4-4ACC-9B0E-67792DBEF89E}" destId="{C128F87A-B23E-44BE-A016-DC10D6B9DD53}" srcOrd="6" destOrd="0" presId="urn:microsoft.com/office/officeart/2005/8/layout/default"/>
    <dgm:cxn modelId="{6626E74D-80A5-4DDA-A32D-26C705D3C517}" type="presParOf" srcId="{0852816F-5DC4-4ACC-9B0E-67792DBEF89E}" destId="{0E654141-FAE9-4E58-A734-86544876526E}" srcOrd="7" destOrd="0" presId="urn:microsoft.com/office/officeart/2005/8/layout/default"/>
    <dgm:cxn modelId="{906A5B86-5A01-4F3C-97AC-601F28F19BDB}" type="presParOf" srcId="{0852816F-5DC4-4ACC-9B0E-67792DBEF89E}" destId="{AD81FBEE-E3F3-47A3-9318-954ED2DBCB25}" srcOrd="8" destOrd="0" presId="urn:microsoft.com/office/officeart/2005/8/layout/default"/>
    <dgm:cxn modelId="{D4E8A626-C88B-4173-8C7D-924D6D847D2C}" type="presParOf" srcId="{0852816F-5DC4-4ACC-9B0E-67792DBEF89E}" destId="{B6FF296F-9170-4D1D-B360-7718281F1EDE}" srcOrd="9" destOrd="0" presId="urn:microsoft.com/office/officeart/2005/8/layout/default"/>
    <dgm:cxn modelId="{11A5456E-0B34-42AE-AF0B-4C5D6E686FE7}" type="presParOf" srcId="{0852816F-5DC4-4ACC-9B0E-67792DBEF89E}" destId="{E6F07F77-D68B-4852-98E5-45FF7374FFFD}" srcOrd="10" destOrd="0" presId="urn:microsoft.com/office/officeart/2005/8/layout/default"/>
    <dgm:cxn modelId="{70E7BA3F-F5E5-473A-948B-F03E95CE8413}" type="presParOf" srcId="{0852816F-5DC4-4ACC-9B0E-67792DBEF89E}" destId="{A6E5DF0D-2493-4624-B78D-CB429E9178B6}" srcOrd="11" destOrd="0" presId="urn:microsoft.com/office/officeart/2005/8/layout/default"/>
    <dgm:cxn modelId="{79116567-F1A6-4022-95FA-A9EF4561BF47}" type="presParOf" srcId="{0852816F-5DC4-4ACC-9B0E-67792DBEF89E}" destId="{D1232151-1887-472A-9FBF-7F0504571DFA}" srcOrd="12" destOrd="0" presId="urn:microsoft.com/office/officeart/2005/8/layout/default"/>
    <dgm:cxn modelId="{7A4FD10D-019B-4808-9DDF-AD14A723EED4}" type="presParOf" srcId="{0852816F-5DC4-4ACC-9B0E-67792DBEF89E}" destId="{5A7FBE4C-C252-4949-B6D3-76706A2C1A78}" srcOrd="13" destOrd="0" presId="urn:microsoft.com/office/officeart/2005/8/layout/default"/>
    <dgm:cxn modelId="{3341B47B-0AC6-4227-87DC-58DB748EA883}" type="presParOf" srcId="{0852816F-5DC4-4ACC-9B0E-67792DBEF89E}" destId="{9024E88E-9FB0-4219-9CB4-DB419BF69B34}" srcOrd="14" destOrd="0" presId="urn:microsoft.com/office/officeart/2005/8/layout/default"/>
    <dgm:cxn modelId="{6EEDC97F-3CB9-488A-8FEE-66AE1BB45B4E}" type="presParOf" srcId="{0852816F-5DC4-4ACC-9B0E-67792DBEF89E}" destId="{1060E6A3-CFAE-46FE-8A77-A94A51C06099}" srcOrd="15" destOrd="0" presId="urn:microsoft.com/office/officeart/2005/8/layout/default"/>
    <dgm:cxn modelId="{47EB9041-1B64-4F8A-8FA1-18AA614A7FF7}" type="presParOf" srcId="{0852816F-5DC4-4ACC-9B0E-67792DBEF89E}" destId="{06156EB4-3DC4-48BB-AACE-367147FB8D4A}" srcOrd="16" destOrd="0" presId="urn:microsoft.com/office/officeart/2005/8/layout/default"/>
    <dgm:cxn modelId="{5D4F1120-B989-48DE-BC7D-A6C207E9027F}" type="presParOf" srcId="{0852816F-5DC4-4ACC-9B0E-67792DBEF89E}" destId="{7291CEA5-B527-4884-A134-EA3BA9D08FE1}" srcOrd="17" destOrd="0" presId="urn:microsoft.com/office/officeart/2005/8/layout/default"/>
    <dgm:cxn modelId="{8D551D17-A0B8-427D-87B6-60A3D290EE59}" type="presParOf" srcId="{0852816F-5DC4-4ACC-9B0E-67792DBEF89E}" destId="{5EB3A1DB-AE5E-42D0-B7E8-2B2005674BFC}"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7AB04A4-7835-41CB-AD2C-D75207FCEB92}" type="doc">
      <dgm:prSet loTypeId="urn:microsoft.com/office/officeart/2018/5/layout/IconLeafLabelList" loCatId="icon" qsTypeId="urn:microsoft.com/office/officeart/2005/8/quickstyle/simple1" qsCatId="simple" csTypeId="urn:microsoft.com/office/officeart/2005/8/colors/colorful2" csCatId="colorful" phldr="1"/>
      <dgm:spPr/>
      <dgm:t>
        <a:bodyPr/>
        <a:lstStyle/>
        <a:p>
          <a:endParaRPr lang="en-US"/>
        </a:p>
      </dgm:t>
    </dgm:pt>
    <dgm:pt modelId="{9AB21258-FBD5-4647-A462-F584AE078755}">
      <dgm:prSet/>
      <dgm:spPr/>
      <dgm:t>
        <a:bodyPr/>
        <a:lstStyle/>
        <a:p>
          <a:pPr>
            <a:lnSpc>
              <a:spcPct val="100000"/>
            </a:lnSpc>
            <a:defRPr cap="all"/>
          </a:pPr>
          <a:endParaRPr lang="en-US"/>
        </a:p>
      </dgm:t>
    </dgm:pt>
    <dgm:pt modelId="{4D4D092E-1023-4EF6-9844-55753DD49149}" type="parTrans" cxnId="{3EA806D4-F06D-4D15-974B-4E6A367EE40B}">
      <dgm:prSet/>
      <dgm:spPr/>
      <dgm:t>
        <a:bodyPr/>
        <a:lstStyle/>
        <a:p>
          <a:endParaRPr lang="en-US"/>
        </a:p>
      </dgm:t>
    </dgm:pt>
    <dgm:pt modelId="{EBE2E1E1-AE47-435E-B116-C200780C352A}" type="sibTrans" cxnId="{3EA806D4-F06D-4D15-974B-4E6A367EE40B}">
      <dgm:prSet/>
      <dgm:spPr/>
      <dgm:t>
        <a:bodyPr/>
        <a:lstStyle/>
        <a:p>
          <a:endParaRPr lang="en-US"/>
        </a:p>
      </dgm:t>
    </dgm:pt>
    <dgm:pt modelId="{D5686E2E-1561-45C7-82BE-639A861227E6}">
      <dgm:prSet/>
      <dgm:spPr/>
      <dgm:t>
        <a:bodyPr/>
        <a:lstStyle/>
        <a:p>
          <a:pPr>
            <a:lnSpc>
              <a:spcPct val="100000"/>
            </a:lnSpc>
            <a:defRPr cap="all"/>
          </a:pPr>
          <a:r>
            <a:rPr lang="fr-FR"/>
            <a:t>Justice</a:t>
          </a:r>
          <a:endParaRPr lang="en-US"/>
        </a:p>
      </dgm:t>
    </dgm:pt>
    <dgm:pt modelId="{5283D769-F9E5-4FEE-9B1B-7F036531C36D}" type="parTrans" cxnId="{0F6ADE00-95A3-4647-AE7B-309EE0B2D620}">
      <dgm:prSet/>
      <dgm:spPr/>
      <dgm:t>
        <a:bodyPr/>
        <a:lstStyle/>
        <a:p>
          <a:endParaRPr lang="en-US"/>
        </a:p>
      </dgm:t>
    </dgm:pt>
    <dgm:pt modelId="{F460F6B0-7281-48DA-AB42-FD31D407CC34}" type="sibTrans" cxnId="{0F6ADE00-95A3-4647-AE7B-309EE0B2D620}">
      <dgm:prSet/>
      <dgm:spPr/>
      <dgm:t>
        <a:bodyPr/>
        <a:lstStyle/>
        <a:p>
          <a:endParaRPr lang="en-US"/>
        </a:p>
      </dgm:t>
    </dgm:pt>
    <dgm:pt modelId="{BBD2BBFF-8BE8-4AB5-ABD7-CF54B75A805F}">
      <dgm:prSet/>
      <dgm:spPr/>
      <dgm:t>
        <a:bodyPr/>
        <a:lstStyle/>
        <a:p>
          <a:pPr>
            <a:lnSpc>
              <a:spcPct val="100000"/>
            </a:lnSpc>
            <a:defRPr cap="all"/>
          </a:pPr>
          <a:r>
            <a:rPr lang="fr-FR"/>
            <a:t>Honnêteté</a:t>
          </a:r>
          <a:endParaRPr lang="en-US"/>
        </a:p>
      </dgm:t>
    </dgm:pt>
    <dgm:pt modelId="{3FF75463-8DF2-49BF-87B2-7BE4B55E1401}" type="parTrans" cxnId="{58D33E34-9511-43E3-8547-7EA80EDEE06A}">
      <dgm:prSet/>
      <dgm:spPr/>
      <dgm:t>
        <a:bodyPr/>
        <a:lstStyle/>
        <a:p>
          <a:endParaRPr lang="en-US"/>
        </a:p>
      </dgm:t>
    </dgm:pt>
    <dgm:pt modelId="{831840B0-D86A-4556-8D8A-7E01C31E313A}" type="sibTrans" cxnId="{58D33E34-9511-43E3-8547-7EA80EDEE06A}">
      <dgm:prSet/>
      <dgm:spPr/>
      <dgm:t>
        <a:bodyPr/>
        <a:lstStyle/>
        <a:p>
          <a:endParaRPr lang="en-US"/>
        </a:p>
      </dgm:t>
    </dgm:pt>
    <dgm:pt modelId="{2D6B7DEF-AE34-4C1B-874F-38136FB578F3}">
      <dgm:prSet/>
      <dgm:spPr/>
      <dgm:t>
        <a:bodyPr/>
        <a:lstStyle/>
        <a:p>
          <a:pPr>
            <a:lnSpc>
              <a:spcPct val="100000"/>
            </a:lnSpc>
            <a:defRPr cap="all"/>
          </a:pPr>
          <a:r>
            <a:rPr lang="fr-FR"/>
            <a:t>Confiance</a:t>
          </a:r>
          <a:endParaRPr lang="en-US"/>
        </a:p>
      </dgm:t>
    </dgm:pt>
    <dgm:pt modelId="{F249DAF3-1E85-4C51-B478-65ECC3E28206}" type="parTrans" cxnId="{79F037B9-2AE9-4E77-8CA8-2C580E988F36}">
      <dgm:prSet/>
      <dgm:spPr/>
      <dgm:t>
        <a:bodyPr/>
        <a:lstStyle/>
        <a:p>
          <a:endParaRPr lang="en-US"/>
        </a:p>
      </dgm:t>
    </dgm:pt>
    <dgm:pt modelId="{E477CF39-1264-4663-98C5-128C16346307}" type="sibTrans" cxnId="{79F037B9-2AE9-4E77-8CA8-2C580E988F36}">
      <dgm:prSet/>
      <dgm:spPr/>
      <dgm:t>
        <a:bodyPr/>
        <a:lstStyle/>
        <a:p>
          <a:endParaRPr lang="en-US"/>
        </a:p>
      </dgm:t>
    </dgm:pt>
    <dgm:pt modelId="{97233CC8-FE4F-4B9F-952B-41D5A203B3D6}">
      <dgm:prSet/>
      <dgm:spPr/>
      <dgm:t>
        <a:bodyPr/>
        <a:lstStyle/>
        <a:p>
          <a:pPr>
            <a:lnSpc>
              <a:spcPct val="100000"/>
            </a:lnSpc>
            <a:defRPr cap="all"/>
          </a:pPr>
          <a:r>
            <a:rPr lang="fr-FR"/>
            <a:t>Responsabilité </a:t>
          </a:r>
          <a:endParaRPr lang="en-US"/>
        </a:p>
      </dgm:t>
    </dgm:pt>
    <dgm:pt modelId="{2C24C48E-9E3B-4D11-965C-B5A189B2A192}" type="parTrans" cxnId="{D6181E0E-7C7C-49B4-B009-D90F5DDEBE1E}">
      <dgm:prSet/>
      <dgm:spPr/>
      <dgm:t>
        <a:bodyPr/>
        <a:lstStyle/>
        <a:p>
          <a:endParaRPr lang="en-US"/>
        </a:p>
      </dgm:t>
    </dgm:pt>
    <dgm:pt modelId="{B70C081C-6525-4FB2-B36A-7B1B2CFDAAED}" type="sibTrans" cxnId="{D6181E0E-7C7C-49B4-B009-D90F5DDEBE1E}">
      <dgm:prSet/>
      <dgm:spPr/>
      <dgm:t>
        <a:bodyPr/>
        <a:lstStyle/>
        <a:p>
          <a:endParaRPr lang="en-US"/>
        </a:p>
      </dgm:t>
    </dgm:pt>
    <dgm:pt modelId="{C0290E54-C061-42BB-BC96-49CE59403F6A}">
      <dgm:prSet/>
      <dgm:spPr/>
      <dgm:t>
        <a:bodyPr/>
        <a:lstStyle/>
        <a:p>
          <a:pPr>
            <a:lnSpc>
              <a:spcPct val="100000"/>
            </a:lnSpc>
            <a:defRPr cap="all"/>
          </a:pPr>
          <a:r>
            <a:rPr lang="fr-FR"/>
            <a:t>Respect</a:t>
          </a:r>
          <a:endParaRPr lang="en-US"/>
        </a:p>
      </dgm:t>
    </dgm:pt>
    <dgm:pt modelId="{E64FB620-FB00-4D7F-8F29-90D4EA10B69F}" type="sibTrans" cxnId="{AF208A0E-71F6-49DD-82FD-C6BF057E77D9}">
      <dgm:prSet/>
      <dgm:spPr/>
      <dgm:t>
        <a:bodyPr/>
        <a:lstStyle/>
        <a:p>
          <a:endParaRPr lang="en-US"/>
        </a:p>
      </dgm:t>
    </dgm:pt>
    <dgm:pt modelId="{DDB05A39-C696-4C23-BE71-3D52D9325776}" type="parTrans" cxnId="{AF208A0E-71F6-49DD-82FD-C6BF057E77D9}">
      <dgm:prSet/>
      <dgm:spPr/>
      <dgm:t>
        <a:bodyPr/>
        <a:lstStyle/>
        <a:p>
          <a:endParaRPr lang="en-US"/>
        </a:p>
      </dgm:t>
    </dgm:pt>
    <dgm:pt modelId="{934864A8-07BB-4D57-8DCC-61CF03C07C53}" type="pres">
      <dgm:prSet presAssocID="{A7AB04A4-7835-41CB-AD2C-D75207FCEB92}" presName="root" presStyleCnt="0">
        <dgm:presLayoutVars>
          <dgm:dir/>
          <dgm:resizeHandles val="exact"/>
        </dgm:presLayoutVars>
      </dgm:prSet>
      <dgm:spPr/>
    </dgm:pt>
    <dgm:pt modelId="{29ED5E71-7800-43B4-A73D-B730A067C52A}" type="pres">
      <dgm:prSet presAssocID="{9AB21258-FBD5-4647-A462-F584AE078755}" presName="compNode" presStyleCnt="0"/>
      <dgm:spPr/>
    </dgm:pt>
    <dgm:pt modelId="{58889452-FD5A-4F2D-9A63-42E0C0BA63DF}" type="pres">
      <dgm:prSet presAssocID="{9AB21258-FBD5-4647-A462-F584AE078755}" presName="iconBgRect" presStyleLbl="bgShp" presStyleIdx="0" presStyleCnt="6"/>
      <dgm:spPr>
        <a:prstGeom prst="round2DiagRect">
          <a:avLst>
            <a:gd name="adj1" fmla="val 29727"/>
            <a:gd name="adj2" fmla="val 0"/>
          </a:avLst>
        </a:prstGeom>
      </dgm:spPr>
    </dgm:pt>
    <dgm:pt modelId="{501CD521-53A1-4104-8915-504629588182}" type="pres">
      <dgm:prSet presAssocID="{9AB21258-FBD5-4647-A462-F584AE078755}" presName="iconRect" presStyleLbl="node1" presStyleIdx="0" presStyleCnt="6"/>
      <dgm:spPr/>
    </dgm:pt>
    <dgm:pt modelId="{2ED2E52F-BBBB-48AE-A18F-A39FA7160262}" type="pres">
      <dgm:prSet presAssocID="{9AB21258-FBD5-4647-A462-F584AE078755}" presName="spaceRect" presStyleCnt="0"/>
      <dgm:spPr/>
    </dgm:pt>
    <dgm:pt modelId="{D2169306-DC7D-452E-86C6-EBC88BCBF643}" type="pres">
      <dgm:prSet presAssocID="{9AB21258-FBD5-4647-A462-F584AE078755}" presName="textRect" presStyleLbl="revTx" presStyleIdx="0" presStyleCnt="6" custScaleX="192653" custLinFactY="19067" custLinFactNeighborX="-55025" custLinFactNeighborY="100000">
        <dgm:presLayoutVars>
          <dgm:chMax val="1"/>
          <dgm:chPref val="1"/>
        </dgm:presLayoutVars>
      </dgm:prSet>
      <dgm:spPr/>
    </dgm:pt>
    <dgm:pt modelId="{8A2D5645-9CC0-4653-ACB5-71A428E7DC3F}" type="pres">
      <dgm:prSet presAssocID="{EBE2E1E1-AE47-435E-B116-C200780C352A}" presName="sibTrans" presStyleCnt="0"/>
      <dgm:spPr/>
    </dgm:pt>
    <dgm:pt modelId="{42458CA1-97E8-4033-8A9C-5972E3CD443C}" type="pres">
      <dgm:prSet presAssocID="{C0290E54-C061-42BB-BC96-49CE59403F6A}" presName="compNode" presStyleCnt="0"/>
      <dgm:spPr/>
    </dgm:pt>
    <dgm:pt modelId="{0E1C366C-0AE2-4DE8-89F0-1F1111E04A1C}" type="pres">
      <dgm:prSet presAssocID="{C0290E54-C061-42BB-BC96-49CE59403F6A}" presName="iconBgRect" presStyleLbl="bgShp" presStyleIdx="1" presStyleCnt="6"/>
      <dgm:spPr>
        <a:prstGeom prst="round2DiagRect">
          <a:avLst>
            <a:gd name="adj1" fmla="val 29727"/>
            <a:gd name="adj2" fmla="val 0"/>
          </a:avLst>
        </a:prstGeom>
      </dgm:spPr>
    </dgm:pt>
    <dgm:pt modelId="{43F64B26-B466-4C22-BBE9-DE132379FF3F}" type="pres">
      <dgm:prSet presAssocID="{C0290E54-C061-42BB-BC96-49CE59403F6A}" presName="iconRect" presStyleLbl="node1" presStyleIdx="1" presStyleCnt="6"/>
      <dgm:spPr>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B606A691-FADF-4093-BA3C-D1F8E4E48506}" type="pres">
      <dgm:prSet presAssocID="{C0290E54-C061-42BB-BC96-49CE59403F6A}" presName="spaceRect" presStyleCnt="0"/>
      <dgm:spPr/>
    </dgm:pt>
    <dgm:pt modelId="{16BCAEB9-577A-4B41-BB21-AE3DB8BA455F}" type="pres">
      <dgm:prSet presAssocID="{C0290E54-C061-42BB-BC96-49CE59403F6A}" presName="textRect" presStyleLbl="revTx" presStyleIdx="1" presStyleCnt="6">
        <dgm:presLayoutVars>
          <dgm:chMax val="1"/>
          <dgm:chPref val="1"/>
        </dgm:presLayoutVars>
      </dgm:prSet>
      <dgm:spPr/>
    </dgm:pt>
    <dgm:pt modelId="{D262DC24-67A5-4CE7-89A6-A2974E889E77}" type="pres">
      <dgm:prSet presAssocID="{E64FB620-FB00-4D7F-8F29-90D4EA10B69F}" presName="sibTrans" presStyleCnt="0"/>
      <dgm:spPr/>
    </dgm:pt>
    <dgm:pt modelId="{F64A7DC7-B3AC-4518-9F0A-7F9C0DE94A3B}" type="pres">
      <dgm:prSet presAssocID="{D5686E2E-1561-45C7-82BE-639A861227E6}" presName="compNode" presStyleCnt="0"/>
      <dgm:spPr/>
    </dgm:pt>
    <dgm:pt modelId="{BC151D93-FA77-4DD4-947F-23B2C335A898}" type="pres">
      <dgm:prSet presAssocID="{D5686E2E-1561-45C7-82BE-639A861227E6}" presName="iconBgRect" presStyleLbl="bgShp" presStyleIdx="2" presStyleCnt="6"/>
      <dgm:spPr>
        <a:prstGeom prst="round2DiagRect">
          <a:avLst>
            <a:gd name="adj1" fmla="val 29727"/>
            <a:gd name="adj2" fmla="val 0"/>
          </a:avLst>
        </a:prstGeom>
      </dgm:spPr>
    </dgm:pt>
    <dgm:pt modelId="{860569F2-AEC2-4EAF-A00B-47D38CB62509}" type="pres">
      <dgm:prSet presAssocID="{D5686E2E-1561-45C7-82BE-639A861227E6}" presName="iconRect" presStyleLbl="node1" presStyleIdx="2" presStyleCnt="6"/>
      <dgm:spPr>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Judge"/>
        </a:ext>
      </dgm:extLst>
    </dgm:pt>
    <dgm:pt modelId="{078FFB09-F687-45C1-B81C-7CE25352A4BD}" type="pres">
      <dgm:prSet presAssocID="{D5686E2E-1561-45C7-82BE-639A861227E6}" presName="spaceRect" presStyleCnt="0"/>
      <dgm:spPr/>
    </dgm:pt>
    <dgm:pt modelId="{A4CD0329-ACBA-453B-966B-E9F9B4042F1A}" type="pres">
      <dgm:prSet presAssocID="{D5686E2E-1561-45C7-82BE-639A861227E6}" presName="textRect" presStyleLbl="revTx" presStyleIdx="2" presStyleCnt="6">
        <dgm:presLayoutVars>
          <dgm:chMax val="1"/>
          <dgm:chPref val="1"/>
        </dgm:presLayoutVars>
      </dgm:prSet>
      <dgm:spPr/>
    </dgm:pt>
    <dgm:pt modelId="{D45A8BE5-D048-4F7B-A54E-E34384928CA8}" type="pres">
      <dgm:prSet presAssocID="{F460F6B0-7281-48DA-AB42-FD31D407CC34}" presName="sibTrans" presStyleCnt="0"/>
      <dgm:spPr/>
    </dgm:pt>
    <dgm:pt modelId="{0958AC4D-DB10-48B6-A529-1BF7B93ADF2A}" type="pres">
      <dgm:prSet presAssocID="{BBD2BBFF-8BE8-4AB5-ABD7-CF54B75A805F}" presName="compNode" presStyleCnt="0"/>
      <dgm:spPr/>
    </dgm:pt>
    <dgm:pt modelId="{2074ABC9-767E-489B-BE6D-AC256B9B30B3}" type="pres">
      <dgm:prSet presAssocID="{BBD2BBFF-8BE8-4AB5-ABD7-CF54B75A805F}" presName="iconBgRect" presStyleLbl="bgShp" presStyleIdx="3" presStyleCnt="6"/>
      <dgm:spPr>
        <a:prstGeom prst="round2DiagRect">
          <a:avLst>
            <a:gd name="adj1" fmla="val 29727"/>
            <a:gd name="adj2" fmla="val 0"/>
          </a:avLst>
        </a:prstGeom>
      </dgm:spPr>
    </dgm:pt>
    <dgm:pt modelId="{816584BC-C9A7-4868-BCE0-4506E9D85B13}" type="pres">
      <dgm:prSet presAssocID="{BBD2BBFF-8BE8-4AB5-ABD7-CF54B75A805F}" presName="iconRect" presStyleLbl="node1" presStyleIdx="3" presStyleCnt="6"/>
      <dgm:spPr>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C4462C3E-0327-4070-95A1-F6492D765CDC}" type="pres">
      <dgm:prSet presAssocID="{BBD2BBFF-8BE8-4AB5-ABD7-CF54B75A805F}" presName="spaceRect" presStyleCnt="0"/>
      <dgm:spPr/>
    </dgm:pt>
    <dgm:pt modelId="{9981C6A2-FAC8-4B7A-9F98-6C91BDD16518}" type="pres">
      <dgm:prSet presAssocID="{BBD2BBFF-8BE8-4AB5-ABD7-CF54B75A805F}" presName="textRect" presStyleLbl="revTx" presStyleIdx="3" presStyleCnt="6">
        <dgm:presLayoutVars>
          <dgm:chMax val="1"/>
          <dgm:chPref val="1"/>
        </dgm:presLayoutVars>
      </dgm:prSet>
      <dgm:spPr/>
    </dgm:pt>
    <dgm:pt modelId="{3CABE9FC-1BA2-40A2-8B1C-0194CC7AE552}" type="pres">
      <dgm:prSet presAssocID="{831840B0-D86A-4556-8D8A-7E01C31E313A}" presName="sibTrans" presStyleCnt="0"/>
      <dgm:spPr/>
    </dgm:pt>
    <dgm:pt modelId="{BD7F6B9F-38E3-4173-BC5F-F375F6BEA8D0}" type="pres">
      <dgm:prSet presAssocID="{2D6B7DEF-AE34-4C1B-874F-38136FB578F3}" presName="compNode" presStyleCnt="0"/>
      <dgm:spPr/>
    </dgm:pt>
    <dgm:pt modelId="{703D42DB-27F3-4246-9ACF-471F7B4A081C}" type="pres">
      <dgm:prSet presAssocID="{2D6B7DEF-AE34-4C1B-874F-38136FB578F3}" presName="iconBgRect" presStyleLbl="bgShp" presStyleIdx="4" presStyleCnt="6"/>
      <dgm:spPr>
        <a:prstGeom prst="round2DiagRect">
          <a:avLst>
            <a:gd name="adj1" fmla="val 29727"/>
            <a:gd name="adj2" fmla="val 0"/>
          </a:avLst>
        </a:prstGeom>
      </dgm:spPr>
    </dgm:pt>
    <dgm:pt modelId="{B99C4F98-DA7D-4E42-8E02-51BE7398719A}" type="pres">
      <dgm:prSet presAssocID="{2D6B7DEF-AE34-4C1B-874F-38136FB578F3}" presName="iconRect" presStyleLbl="node1" presStyleIdx="4" presStyleCnt="6"/>
      <dgm:spPr>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humbs Up Sign"/>
        </a:ext>
      </dgm:extLst>
    </dgm:pt>
    <dgm:pt modelId="{9F2092F5-3F0D-4073-BD89-D6A3B796BF3A}" type="pres">
      <dgm:prSet presAssocID="{2D6B7DEF-AE34-4C1B-874F-38136FB578F3}" presName="spaceRect" presStyleCnt="0"/>
      <dgm:spPr/>
    </dgm:pt>
    <dgm:pt modelId="{298353D7-6A28-4080-A6EB-E3F9CA19B9BE}" type="pres">
      <dgm:prSet presAssocID="{2D6B7DEF-AE34-4C1B-874F-38136FB578F3}" presName="textRect" presStyleLbl="revTx" presStyleIdx="4" presStyleCnt="6">
        <dgm:presLayoutVars>
          <dgm:chMax val="1"/>
          <dgm:chPref val="1"/>
        </dgm:presLayoutVars>
      </dgm:prSet>
      <dgm:spPr/>
    </dgm:pt>
    <dgm:pt modelId="{915012A8-D798-4F63-8D43-E18826757FBD}" type="pres">
      <dgm:prSet presAssocID="{E477CF39-1264-4663-98C5-128C16346307}" presName="sibTrans" presStyleCnt="0"/>
      <dgm:spPr/>
    </dgm:pt>
    <dgm:pt modelId="{94B325FE-2DBF-4096-980A-3FD8EF336B65}" type="pres">
      <dgm:prSet presAssocID="{97233CC8-FE4F-4B9F-952B-41D5A203B3D6}" presName="compNode" presStyleCnt="0"/>
      <dgm:spPr/>
    </dgm:pt>
    <dgm:pt modelId="{6B58BA48-81F0-4924-AC89-72CC64E92DEF}" type="pres">
      <dgm:prSet presAssocID="{97233CC8-FE4F-4B9F-952B-41D5A203B3D6}" presName="iconBgRect" presStyleLbl="bgShp" presStyleIdx="5" presStyleCnt="6"/>
      <dgm:spPr>
        <a:prstGeom prst="round2DiagRect">
          <a:avLst>
            <a:gd name="adj1" fmla="val 29727"/>
            <a:gd name="adj2" fmla="val 0"/>
          </a:avLst>
        </a:prstGeom>
      </dgm:spPr>
    </dgm:pt>
    <dgm:pt modelId="{BC540A7A-848F-4259-A4BF-D0E9776EE6C5}" type="pres">
      <dgm:prSet presAssocID="{97233CC8-FE4F-4B9F-952B-41D5A203B3D6}" presName="iconRect" presStyleLbl="node1" presStyleIdx="5" presStyleCnt="6"/>
      <dgm:spPr>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Warning"/>
        </a:ext>
      </dgm:extLst>
    </dgm:pt>
    <dgm:pt modelId="{9C7EE291-3137-4FAF-893D-5EE163A18ED9}" type="pres">
      <dgm:prSet presAssocID="{97233CC8-FE4F-4B9F-952B-41D5A203B3D6}" presName="spaceRect" presStyleCnt="0"/>
      <dgm:spPr/>
    </dgm:pt>
    <dgm:pt modelId="{F2F45E2C-3647-4BA5-A4BA-371E09F9C8D9}" type="pres">
      <dgm:prSet presAssocID="{97233CC8-FE4F-4B9F-952B-41D5A203B3D6}" presName="textRect" presStyleLbl="revTx" presStyleIdx="5" presStyleCnt="6">
        <dgm:presLayoutVars>
          <dgm:chMax val="1"/>
          <dgm:chPref val="1"/>
        </dgm:presLayoutVars>
      </dgm:prSet>
      <dgm:spPr/>
    </dgm:pt>
  </dgm:ptLst>
  <dgm:cxnLst>
    <dgm:cxn modelId="{0F6ADE00-95A3-4647-AE7B-309EE0B2D620}" srcId="{A7AB04A4-7835-41CB-AD2C-D75207FCEB92}" destId="{D5686E2E-1561-45C7-82BE-639A861227E6}" srcOrd="2" destOrd="0" parTransId="{5283D769-F9E5-4FEE-9B1B-7F036531C36D}" sibTransId="{F460F6B0-7281-48DA-AB42-FD31D407CC34}"/>
    <dgm:cxn modelId="{D6181E0E-7C7C-49B4-B009-D90F5DDEBE1E}" srcId="{A7AB04A4-7835-41CB-AD2C-D75207FCEB92}" destId="{97233CC8-FE4F-4B9F-952B-41D5A203B3D6}" srcOrd="5" destOrd="0" parTransId="{2C24C48E-9E3B-4D11-965C-B5A189B2A192}" sibTransId="{B70C081C-6525-4FB2-B36A-7B1B2CFDAAED}"/>
    <dgm:cxn modelId="{AF208A0E-71F6-49DD-82FD-C6BF057E77D9}" srcId="{A7AB04A4-7835-41CB-AD2C-D75207FCEB92}" destId="{C0290E54-C061-42BB-BC96-49CE59403F6A}" srcOrd="1" destOrd="0" parTransId="{DDB05A39-C696-4C23-BE71-3D52D9325776}" sibTransId="{E64FB620-FB00-4D7F-8F29-90D4EA10B69F}"/>
    <dgm:cxn modelId="{6FA1551D-0D5C-473D-A34F-7FE9C0C568EE}" type="presOf" srcId="{2D6B7DEF-AE34-4C1B-874F-38136FB578F3}" destId="{298353D7-6A28-4080-A6EB-E3F9CA19B9BE}" srcOrd="0" destOrd="0" presId="urn:microsoft.com/office/officeart/2018/5/layout/IconLeafLabelList"/>
    <dgm:cxn modelId="{206FBA31-C5EB-43B1-B867-6B7E4800FF52}" type="presOf" srcId="{C0290E54-C061-42BB-BC96-49CE59403F6A}" destId="{16BCAEB9-577A-4B41-BB21-AE3DB8BA455F}" srcOrd="0" destOrd="0" presId="urn:microsoft.com/office/officeart/2018/5/layout/IconLeafLabelList"/>
    <dgm:cxn modelId="{58D33E34-9511-43E3-8547-7EA80EDEE06A}" srcId="{A7AB04A4-7835-41CB-AD2C-D75207FCEB92}" destId="{BBD2BBFF-8BE8-4AB5-ABD7-CF54B75A805F}" srcOrd="3" destOrd="0" parTransId="{3FF75463-8DF2-49BF-87B2-7BE4B55E1401}" sibTransId="{831840B0-D86A-4556-8D8A-7E01C31E313A}"/>
    <dgm:cxn modelId="{A9FDA844-BC3C-4B2D-8337-2F376B1BD2B6}" type="presOf" srcId="{97233CC8-FE4F-4B9F-952B-41D5A203B3D6}" destId="{F2F45E2C-3647-4BA5-A4BA-371E09F9C8D9}" srcOrd="0" destOrd="0" presId="urn:microsoft.com/office/officeart/2018/5/layout/IconLeafLabelList"/>
    <dgm:cxn modelId="{F6E62C5A-B4B7-47D7-9953-5C15245D65CA}" type="presOf" srcId="{D5686E2E-1561-45C7-82BE-639A861227E6}" destId="{A4CD0329-ACBA-453B-966B-E9F9B4042F1A}" srcOrd="0" destOrd="0" presId="urn:microsoft.com/office/officeart/2018/5/layout/IconLeafLabelList"/>
    <dgm:cxn modelId="{831EA598-32F9-4AB0-B2E2-B0E3EA5E25D5}" type="presOf" srcId="{9AB21258-FBD5-4647-A462-F584AE078755}" destId="{D2169306-DC7D-452E-86C6-EBC88BCBF643}" srcOrd="0" destOrd="0" presId="urn:microsoft.com/office/officeart/2018/5/layout/IconLeafLabelList"/>
    <dgm:cxn modelId="{79F037B9-2AE9-4E77-8CA8-2C580E988F36}" srcId="{A7AB04A4-7835-41CB-AD2C-D75207FCEB92}" destId="{2D6B7DEF-AE34-4C1B-874F-38136FB578F3}" srcOrd="4" destOrd="0" parTransId="{F249DAF3-1E85-4C51-B478-65ECC3E28206}" sibTransId="{E477CF39-1264-4663-98C5-128C16346307}"/>
    <dgm:cxn modelId="{3EA806D4-F06D-4D15-974B-4E6A367EE40B}" srcId="{A7AB04A4-7835-41CB-AD2C-D75207FCEB92}" destId="{9AB21258-FBD5-4647-A462-F584AE078755}" srcOrd="0" destOrd="0" parTransId="{4D4D092E-1023-4EF6-9844-55753DD49149}" sibTransId="{EBE2E1E1-AE47-435E-B116-C200780C352A}"/>
    <dgm:cxn modelId="{00CE73E0-71E0-4CDD-A6DA-1C8401C91207}" type="presOf" srcId="{BBD2BBFF-8BE8-4AB5-ABD7-CF54B75A805F}" destId="{9981C6A2-FAC8-4B7A-9F98-6C91BDD16518}" srcOrd="0" destOrd="0" presId="urn:microsoft.com/office/officeart/2018/5/layout/IconLeafLabelList"/>
    <dgm:cxn modelId="{5C74DBFB-818A-4D5E-878B-00BE09281352}" type="presOf" srcId="{A7AB04A4-7835-41CB-AD2C-D75207FCEB92}" destId="{934864A8-07BB-4D57-8DCC-61CF03C07C53}" srcOrd="0" destOrd="0" presId="urn:microsoft.com/office/officeart/2018/5/layout/IconLeafLabelList"/>
    <dgm:cxn modelId="{F0AD7CA3-9A4C-4670-A62D-7498FA3385D1}" type="presParOf" srcId="{934864A8-07BB-4D57-8DCC-61CF03C07C53}" destId="{29ED5E71-7800-43B4-A73D-B730A067C52A}" srcOrd="0" destOrd="0" presId="urn:microsoft.com/office/officeart/2018/5/layout/IconLeafLabelList"/>
    <dgm:cxn modelId="{98736012-559F-4E59-8044-AC31B3E9AF27}" type="presParOf" srcId="{29ED5E71-7800-43B4-A73D-B730A067C52A}" destId="{58889452-FD5A-4F2D-9A63-42E0C0BA63DF}" srcOrd="0" destOrd="0" presId="urn:microsoft.com/office/officeart/2018/5/layout/IconLeafLabelList"/>
    <dgm:cxn modelId="{778BAD8E-B284-41F9-9F50-6FDE0625E81E}" type="presParOf" srcId="{29ED5E71-7800-43B4-A73D-B730A067C52A}" destId="{501CD521-53A1-4104-8915-504629588182}" srcOrd="1" destOrd="0" presId="urn:microsoft.com/office/officeart/2018/5/layout/IconLeafLabelList"/>
    <dgm:cxn modelId="{31F41F33-2AC2-4450-95E6-DED6534CD11B}" type="presParOf" srcId="{29ED5E71-7800-43B4-A73D-B730A067C52A}" destId="{2ED2E52F-BBBB-48AE-A18F-A39FA7160262}" srcOrd="2" destOrd="0" presId="urn:microsoft.com/office/officeart/2018/5/layout/IconLeafLabelList"/>
    <dgm:cxn modelId="{1E5BBE58-B605-4C06-AB25-C144F0067212}" type="presParOf" srcId="{29ED5E71-7800-43B4-A73D-B730A067C52A}" destId="{D2169306-DC7D-452E-86C6-EBC88BCBF643}" srcOrd="3" destOrd="0" presId="urn:microsoft.com/office/officeart/2018/5/layout/IconLeafLabelList"/>
    <dgm:cxn modelId="{15A62866-3241-435E-8837-47DA3FD1CDDF}" type="presParOf" srcId="{934864A8-07BB-4D57-8DCC-61CF03C07C53}" destId="{8A2D5645-9CC0-4653-ACB5-71A428E7DC3F}" srcOrd="1" destOrd="0" presId="urn:microsoft.com/office/officeart/2018/5/layout/IconLeafLabelList"/>
    <dgm:cxn modelId="{F3293CB3-1090-45FD-A09B-C5E753E0CDDC}" type="presParOf" srcId="{934864A8-07BB-4D57-8DCC-61CF03C07C53}" destId="{42458CA1-97E8-4033-8A9C-5972E3CD443C}" srcOrd="2" destOrd="0" presId="urn:microsoft.com/office/officeart/2018/5/layout/IconLeafLabelList"/>
    <dgm:cxn modelId="{A970BB74-D4DD-4950-B03B-E718058EA9A9}" type="presParOf" srcId="{42458CA1-97E8-4033-8A9C-5972E3CD443C}" destId="{0E1C366C-0AE2-4DE8-89F0-1F1111E04A1C}" srcOrd="0" destOrd="0" presId="urn:microsoft.com/office/officeart/2018/5/layout/IconLeafLabelList"/>
    <dgm:cxn modelId="{01D72BC4-D69E-4669-ABA9-B55A9A72B3E2}" type="presParOf" srcId="{42458CA1-97E8-4033-8A9C-5972E3CD443C}" destId="{43F64B26-B466-4C22-BBE9-DE132379FF3F}" srcOrd="1" destOrd="0" presId="urn:microsoft.com/office/officeart/2018/5/layout/IconLeafLabelList"/>
    <dgm:cxn modelId="{B87FB648-64D7-4E2B-A149-30006FA97C96}" type="presParOf" srcId="{42458CA1-97E8-4033-8A9C-5972E3CD443C}" destId="{B606A691-FADF-4093-BA3C-D1F8E4E48506}" srcOrd="2" destOrd="0" presId="urn:microsoft.com/office/officeart/2018/5/layout/IconLeafLabelList"/>
    <dgm:cxn modelId="{37627A98-7E4F-4303-A43A-3069E3A4303B}" type="presParOf" srcId="{42458CA1-97E8-4033-8A9C-5972E3CD443C}" destId="{16BCAEB9-577A-4B41-BB21-AE3DB8BA455F}" srcOrd="3" destOrd="0" presId="urn:microsoft.com/office/officeart/2018/5/layout/IconLeafLabelList"/>
    <dgm:cxn modelId="{C82F570B-1911-4828-AFF1-F5E959DE28ED}" type="presParOf" srcId="{934864A8-07BB-4D57-8DCC-61CF03C07C53}" destId="{D262DC24-67A5-4CE7-89A6-A2974E889E77}" srcOrd="3" destOrd="0" presId="urn:microsoft.com/office/officeart/2018/5/layout/IconLeafLabelList"/>
    <dgm:cxn modelId="{CFBB4A32-B46A-4CE4-A60B-05922002E890}" type="presParOf" srcId="{934864A8-07BB-4D57-8DCC-61CF03C07C53}" destId="{F64A7DC7-B3AC-4518-9F0A-7F9C0DE94A3B}" srcOrd="4" destOrd="0" presId="urn:microsoft.com/office/officeart/2018/5/layout/IconLeafLabelList"/>
    <dgm:cxn modelId="{065954E8-05D1-4019-8D82-1863F3CF471F}" type="presParOf" srcId="{F64A7DC7-B3AC-4518-9F0A-7F9C0DE94A3B}" destId="{BC151D93-FA77-4DD4-947F-23B2C335A898}" srcOrd="0" destOrd="0" presId="urn:microsoft.com/office/officeart/2018/5/layout/IconLeafLabelList"/>
    <dgm:cxn modelId="{4EEFD882-6C9D-43A1-A179-791753579CB0}" type="presParOf" srcId="{F64A7DC7-B3AC-4518-9F0A-7F9C0DE94A3B}" destId="{860569F2-AEC2-4EAF-A00B-47D38CB62509}" srcOrd="1" destOrd="0" presId="urn:microsoft.com/office/officeart/2018/5/layout/IconLeafLabelList"/>
    <dgm:cxn modelId="{5D214C39-9800-438C-B3AD-46BFCEEA01C7}" type="presParOf" srcId="{F64A7DC7-B3AC-4518-9F0A-7F9C0DE94A3B}" destId="{078FFB09-F687-45C1-B81C-7CE25352A4BD}" srcOrd="2" destOrd="0" presId="urn:microsoft.com/office/officeart/2018/5/layout/IconLeafLabelList"/>
    <dgm:cxn modelId="{69F62424-9E10-4457-916F-48D578A6C86A}" type="presParOf" srcId="{F64A7DC7-B3AC-4518-9F0A-7F9C0DE94A3B}" destId="{A4CD0329-ACBA-453B-966B-E9F9B4042F1A}" srcOrd="3" destOrd="0" presId="urn:microsoft.com/office/officeart/2018/5/layout/IconLeafLabelList"/>
    <dgm:cxn modelId="{39776CAA-5C90-461A-BA03-1043872B1F63}" type="presParOf" srcId="{934864A8-07BB-4D57-8DCC-61CF03C07C53}" destId="{D45A8BE5-D048-4F7B-A54E-E34384928CA8}" srcOrd="5" destOrd="0" presId="urn:microsoft.com/office/officeart/2018/5/layout/IconLeafLabelList"/>
    <dgm:cxn modelId="{2B454CA2-84D0-4C95-87B9-18335F77BBC9}" type="presParOf" srcId="{934864A8-07BB-4D57-8DCC-61CF03C07C53}" destId="{0958AC4D-DB10-48B6-A529-1BF7B93ADF2A}" srcOrd="6" destOrd="0" presId="urn:microsoft.com/office/officeart/2018/5/layout/IconLeafLabelList"/>
    <dgm:cxn modelId="{13D9A2B5-D662-4471-B89D-EAD2929DABBE}" type="presParOf" srcId="{0958AC4D-DB10-48B6-A529-1BF7B93ADF2A}" destId="{2074ABC9-767E-489B-BE6D-AC256B9B30B3}" srcOrd="0" destOrd="0" presId="urn:microsoft.com/office/officeart/2018/5/layout/IconLeafLabelList"/>
    <dgm:cxn modelId="{B78ADFEA-9CE6-4B7A-ACF1-86663427F0AC}" type="presParOf" srcId="{0958AC4D-DB10-48B6-A529-1BF7B93ADF2A}" destId="{816584BC-C9A7-4868-BCE0-4506E9D85B13}" srcOrd="1" destOrd="0" presId="urn:microsoft.com/office/officeart/2018/5/layout/IconLeafLabelList"/>
    <dgm:cxn modelId="{C464DB08-D33B-4C82-AADE-7A2FA64081AD}" type="presParOf" srcId="{0958AC4D-DB10-48B6-A529-1BF7B93ADF2A}" destId="{C4462C3E-0327-4070-95A1-F6492D765CDC}" srcOrd="2" destOrd="0" presId="urn:microsoft.com/office/officeart/2018/5/layout/IconLeafLabelList"/>
    <dgm:cxn modelId="{CAAD740E-B7A3-4FD4-A318-28742B0DCE23}" type="presParOf" srcId="{0958AC4D-DB10-48B6-A529-1BF7B93ADF2A}" destId="{9981C6A2-FAC8-4B7A-9F98-6C91BDD16518}" srcOrd="3" destOrd="0" presId="urn:microsoft.com/office/officeart/2018/5/layout/IconLeafLabelList"/>
    <dgm:cxn modelId="{D141C8A6-B3CF-4783-AE03-98379D406F29}" type="presParOf" srcId="{934864A8-07BB-4D57-8DCC-61CF03C07C53}" destId="{3CABE9FC-1BA2-40A2-8B1C-0194CC7AE552}" srcOrd="7" destOrd="0" presId="urn:microsoft.com/office/officeart/2018/5/layout/IconLeafLabelList"/>
    <dgm:cxn modelId="{EE195278-57EC-46E1-8727-6E528E4D002B}" type="presParOf" srcId="{934864A8-07BB-4D57-8DCC-61CF03C07C53}" destId="{BD7F6B9F-38E3-4173-BC5F-F375F6BEA8D0}" srcOrd="8" destOrd="0" presId="urn:microsoft.com/office/officeart/2018/5/layout/IconLeafLabelList"/>
    <dgm:cxn modelId="{2E03A603-9B78-4F4A-B5A9-9F496D0D5A3B}" type="presParOf" srcId="{BD7F6B9F-38E3-4173-BC5F-F375F6BEA8D0}" destId="{703D42DB-27F3-4246-9ACF-471F7B4A081C}" srcOrd="0" destOrd="0" presId="urn:microsoft.com/office/officeart/2018/5/layout/IconLeafLabelList"/>
    <dgm:cxn modelId="{190F56AC-2D09-4706-8F36-7B9FCDFDFB7A}" type="presParOf" srcId="{BD7F6B9F-38E3-4173-BC5F-F375F6BEA8D0}" destId="{B99C4F98-DA7D-4E42-8E02-51BE7398719A}" srcOrd="1" destOrd="0" presId="urn:microsoft.com/office/officeart/2018/5/layout/IconLeafLabelList"/>
    <dgm:cxn modelId="{9D475A13-7625-4C0D-A4A6-0C2CD777FBAC}" type="presParOf" srcId="{BD7F6B9F-38E3-4173-BC5F-F375F6BEA8D0}" destId="{9F2092F5-3F0D-4073-BD89-D6A3B796BF3A}" srcOrd="2" destOrd="0" presId="urn:microsoft.com/office/officeart/2018/5/layout/IconLeafLabelList"/>
    <dgm:cxn modelId="{9F97A2AB-C3A0-4B27-9274-4639C8B7A6CF}" type="presParOf" srcId="{BD7F6B9F-38E3-4173-BC5F-F375F6BEA8D0}" destId="{298353D7-6A28-4080-A6EB-E3F9CA19B9BE}" srcOrd="3" destOrd="0" presId="urn:microsoft.com/office/officeart/2018/5/layout/IconLeafLabelList"/>
    <dgm:cxn modelId="{670B8115-8422-44BB-A209-5F5C6E942494}" type="presParOf" srcId="{934864A8-07BB-4D57-8DCC-61CF03C07C53}" destId="{915012A8-D798-4F63-8D43-E18826757FBD}" srcOrd="9" destOrd="0" presId="urn:microsoft.com/office/officeart/2018/5/layout/IconLeafLabelList"/>
    <dgm:cxn modelId="{B8E50592-23C1-4E4D-A98C-EB25FFA854F2}" type="presParOf" srcId="{934864A8-07BB-4D57-8DCC-61CF03C07C53}" destId="{94B325FE-2DBF-4096-980A-3FD8EF336B65}" srcOrd="10" destOrd="0" presId="urn:microsoft.com/office/officeart/2018/5/layout/IconLeafLabelList"/>
    <dgm:cxn modelId="{D5086B71-A0A7-4B13-BFC8-AEC412B10D09}" type="presParOf" srcId="{94B325FE-2DBF-4096-980A-3FD8EF336B65}" destId="{6B58BA48-81F0-4924-AC89-72CC64E92DEF}" srcOrd="0" destOrd="0" presId="urn:microsoft.com/office/officeart/2018/5/layout/IconLeafLabelList"/>
    <dgm:cxn modelId="{00FA064A-65E0-48F1-84F0-46492B266A68}" type="presParOf" srcId="{94B325FE-2DBF-4096-980A-3FD8EF336B65}" destId="{BC540A7A-848F-4259-A4BF-D0E9776EE6C5}" srcOrd="1" destOrd="0" presId="urn:microsoft.com/office/officeart/2018/5/layout/IconLeafLabelList"/>
    <dgm:cxn modelId="{A27DD79B-1F81-42B5-80E9-5C777D0F929D}" type="presParOf" srcId="{94B325FE-2DBF-4096-980A-3FD8EF336B65}" destId="{9C7EE291-3137-4FAF-893D-5EE163A18ED9}" srcOrd="2" destOrd="0" presId="urn:microsoft.com/office/officeart/2018/5/layout/IconLeafLabelList"/>
    <dgm:cxn modelId="{297F621A-36D2-413F-B20B-053E2EA99103}" type="presParOf" srcId="{94B325FE-2DBF-4096-980A-3FD8EF336B65}" destId="{F2F45E2C-3647-4BA5-A4BA-371E09F9C8D9}"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DE2E87-6DD6-4262-974A-5E8E3154C109}"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fr-CA"/>
        </a:p>
      </dgm:t>
    </dgm:pt>
    <dgm:pt modelId="{1964EB0D-4B7D-487A-9E21-D39D261834BC}">
      <dgm:prSet/>
      <dgm:spPr/>
      <dgm:t>
        <a:bodyPr/>
        <a:lstStyle/>
        <a:p>
          <a:r>
            <a:rPr lang="fr-FR"/>
            <a:t>Est-ce que ce que je veux faire est permis? </a:t>
          </a:r>
          <a:endParaRPr lang="fr-CA"/>
        </a:p>
      </dgm:t>
    </dgm:pt>
    <dgm:pt modelId="{6D89B61B-6E43-4BAA-ADA5-AB5A4ACAC07F}" type="parTrans" cxnId="{6E08C620-8DD9-4F13-B2A7-84497BD6BCA3}">
      <dgm:prSet/>
      <dgm:spPr/>
      <dgm:t>
        <a:bodyPr/>
        <a:lstStyle/>
        <a:p>
          <a:endParaRPr lang="fr-CA"/>
        </a:p>
      </dgm:t>
    </dgm:pt>
    <dgm:pt modelId="{E357E5F8-5AA1-4B84-8F6E-CC09A74BD03E}" type="sibTrans" cxnId="{6E08C620-8DD9-4F13-B2A7-84497BD6BCA3}">
      <dgm:prSet/>
      <dgm:spPr/>
      <dgm:t>
        <a:bodyPr/>
        <a:lstStyle/>
        <a:p>
          <a:endParaRPr lang="fr-CA"/>
        </a:p>
      </dgm:t>
    </dgm:pt>
    <dgm:pt modelId="{086976D9-6F70-4A14-A273-D5D5856BF295}">
      <dgm:prSet/>
      <dgm:spPr/>
      <dgm:t>
        <a:bodyPr/>
        <a:lstStyle/>
        <a:p>
          <a:r>
            <a:rPr lang="fr-FR"/>
            <a:t>Est-ce que ça me donne un avantage que les autres n’ont pas?</a:t>
          </a:r>
          <a:endParaRPr lang="fr-CA"/>
        </a:p>
      </dgm:t>
    </dgm:pt>
    <dgm:pt modelId="{D6A5E942-05EA-40C9-9DE8-BEC95AF47091}" type="parTrans" cxnId="{39F57FF2-6460-4095-B23B-90D302B82D4A}">
      <dgm:prSet/>
      <dgm:spPr/>
      <dgm:t>
        <a:bodyPr/>
        <a:lstStyle/>
        <a:p>
          <a:endParaRPr lang="fr-CA"/>
        </a:p>
      </dgm:t>
    </dgm:pt>
    <dgm:pt modelId="{8F3FD6DE-35FF-4009-AD70-DFB4EFD09FB6}" type="sibTrans" cxnId="{39F57FF2-6460-4095-B23B-90D302B82D4A}">
      <dgm:prSet/>
      <dgm:spPr/>
      <dgm:t>
        <a:bodyPr/>
        <a:lstStyle/>
        <a:p>
          <a:endParaRPr lang="fr-CA"/>
        </a:p>
      </dgm:t>
    </dgm:pt>
    <dgm:pt modelId="{8679636E-04A3-42B7-BAD9-AFD967BF86A3}">
      <dgm:prSet/>
      <dgm:spPr/>
      <dgm:t>
        <a:bodyPr/>
        <a:lstStyle/>
        <a:p>
          <a:r>
            <a:rPr lang="fr-FR"/>
            <a:t>Est-ce que mes amis, mes parents, mon enseignant ou même un futur employeur réagiraient bien s’ils apprenaient ce que j’ai fait?</a:t>
          </a:r>
          <a:endParaRPr lang="fr-CA"/>
        </a:p>
      </dgm:t>
    </dgm:pt>
    <dgm:pt modelId="{934980F8-2697-432E-9C3D-38DD6D379200}" type="parTrans" cxnId="{ADA45E12-26A6-4544-914F-469A6B093B96}">
      <dgm:prSet/>
      <dgm:spPr/>
      <dgm:t>
        <a:bodyPr/>
        <a:lstStyle/>
        <a:p>
          <a:endParaRPr lang="fr-CA"/>
        </a:p>
      </dgm:t>
    </dgm:pt>
    <dgm:pt modelId="{5FC37D3E-18F1-42AB-9725-A9D16839B636}" type="sibTrans" cxnId="{ADA45E12-26A6-4544-914F-469A6B093B96}">
      <dgm:prSet/>
      <dgm:spPr/>
      <dgm:t>
        <a:bodyPr/>
        <a:lstStyle/>
        <a:p>
          <a:endParaRPr lang="fr-CA"/>
        </a:p>
      </dgm:t>
    </dgm:pt>
    <dgm:pt modelId="{0928536F-E7FD-4665-B6B7-B5A36A9359C8}">
      <dgm:prSet/>
      <dgm:spPr/>
      <dgm:t>
        <a:bodyPr/>
        <a:lstStyle/>
        <a:p>
          <a:r>
            <a:rPr lang="fr-FR"/>
            <a:t>Par exemple, est-ce que je peux réutiliser un travail que j’ai déjà remis dans un autre cours? Est-ce que je peux demander à un collègue de classe de m’aider à rédiger mon travail alors que mon enseignant a dit qu’il fallait le faire individuellement?</a:t>
          </a:r>
          <a:endParaRPr lang="fr-CA"/>
        </a:p>
      </dgm:t>
    </dgm:pt>
    <dgm:pt modelId="{E4828260-A5E7-4A94-953F-6A4E832DD6FA}" type="parTrans" cxnId="{AA0DF611-7DF2-419B-B81D-BE5D21D9FD67}">
      <dgm:prSet/>
      <dgm:spPr/>
      <dgm:t>
        <a:bodyPr/>
        <a:lstStyle/>
        <a:p>
          <a:endParaRPr lang="fr-CA"/>
        </a:p>
      </dgm:t>
    </dgm:pt>
    <dgm:pt modelId="{2040B60A-5AEE-4B85-B9AF-1331240EFA15}" type="sibTrans" cxnId="{AA0DF611-7DF2-419B-B81D-BE5D21D9FD67}">
      <dgm:prSet/>
      <dgm:spPr/>
      <dgm:t>
        <a:bodyPr/>
        <a:lstStyle/>
        <a:p>
          <a:endParaRPr lang="fr-CA"/>
        </a:p>
      </dgm:t>
    </dgm:pt>
    <dgm:pt modelId="{D3D80620-A0AC-407A-80CA-26B7DB029FC9}" type="pres">
      <dgm:prSet presAssocID="{B1DE2E87-6DD6-4262-974A-5E8E3154C109}" presName="linear" presStyleCnt="0">
        <dgm:presLayoutVars>
          <dgm:animLvl val="lvl"/>
          <dgm:resizeHandles val="exact"/>
        </dgm:presLayoutVars>
      </dgm:prSet>
      <dgm:spPr/>
    </dgm:pt>
    <dgm:pt modelId="{306FAAD2-DEED-47AC-90FF-32D743F20911}" type="pres">
      <dgm:prSet presAssocID="{1964EB0D-4B7D-487A-9E21-D39D261834BC}" presName="parentText" presStyleLbl="node1" presStyleIdx="0" presStyleCnt="4">
        <dgm:presLayoutVars>
          <dgm:chMax val="0"/>
          <dgm:bulletEnabled val="1"/>
        </dgm:presLayoutVars>
      </dgm:prSet>
      <dgm:spPr/>
    </dgm:pt>
    <dgm:pt modelId="{AE732DB4-1059-4124-BDB0-DEA467C4B4AA}" type="pres">
      <dgm:prSet presAssocID="{E357E5F8-5AA1-4B84-8F6E-CC09A74BD03E}" presName="spacer" presStyleCnt="0"/>
      <dgm:spPr/>
    </dgm:pt>
    <dgm:pt modelId="{2FC29213-9659-4A00-9AC2-AF89D2FEAE57}" type="pres">
      <dgm:prSet presAssocID="{086976D9-6F70-4A14-A273-D5D5856BF295}" presName="parentText" presStyleLbl="node1" presStyleIdx="1" presStyleCnt="4">
        <dgm:presLayoutVars>
          <dgm:chMax val="0"/>
          <dgm:bulletEnabled val="1"/>
        </dgm:presLayoutVars>
      </dgm:prSet>
      <dgm:spPr/>
    </dgm:pt>
    <dgm:pt modelId="{B6D03C74-FC2E-42A5-A14B-B51F919C983B}" type="pres">
      <dgm:prSet presAssocID="{8F3FD6DE-35FF-4009-AD70-DFB4EFD09FB6}" presName="spacer" presStyleCnt="0"/>
      <dgm:spPr/>
    </dgm:pt>
    <dgm:pt modelId="{ADF4AEAA-DBB2-42AD-9BD4-4AB30CEDDD79}" type="pres">
      <dgm:prSet presAssocID="{8679636E-04A3-42B7-BAD9-AFD967BF86A3}" presName="parentText" presStyleLbl="node1" presStyleIdx="2" presStyleCnt="4">
        <dgm:presLayoutVars>
          <dgm:chMax val="0"/>
          <dgm:bulletEnabled val="1"/>
        </dgm:presLayoutVars>
      </dgm:prSet>
      <dgm:spPr/>
    </dgm:pt>
    <dgm:pt modelId="{91C62B78-52B2-4890-AD02-7A1CF9173809}" type="pres">
      <dgm:prSet presAssocID="{5FC37D3E-18F1-42AB-9725-A9D16839B636}" presName="spacer" presStyleCnt="0"/>
      <dgm:spPr/>
    </dgm:pt>
    <dgm:pt modelId="{F7D7E52C-5B4B-4AE8-AC88-D024F428BA8C}" type="pres">
      <dgm:prSet presAssocID="{0928536F-E7FD-4665-B6B7-B5A36A9359C8}" presName="parentText" presStyleLbl="node1" presStyleIdx="3" presStyleCnt="4">
        <dgm:presLayoutVars>
          <dgm:chMax val="0"/>
          <dgm:bulletEnabled val="1"/>
        </dgm:presLayoutVars>
      </dgm:prSet>
      <dgm:spPr/>
    </dgm:pt>
  </dgm:ptLst>
  <dgm:cxnLst>
    <dgm:cxn modelId="{AA0DF611-7DF2-419B-B81D-BE5D21D9FD67}" srcId="{B1DE2E87-6DD6-4262-974A-5E8E3154C109}" destId="{0928536F-E7FD-4665-B6B7-B5A36A9359C8}" srcOrd="3" destOrd="0" parTransId="{E4828260-A5E7-4A94-953F-6A4E832DD6FA}" sibTransId="{2040B60A-5AEE-4B85-B9AF-1331240EFA15}"/>
    <dgm:cxn modelId="{ADA45E12-26A6-4544-914F-469A6B093B96}" srcId="{B1DE2E87-6DD6-4262-974A-5E8E3154C109}" destId="{8679636E-04A3-42B7-BAD9-AFD967BF86A3}" srcOrd="2" destOrd="0" parTransId="{934980F8-2697-432E-9C3D-38DD6D379200}" sibTransId="{5FC37D3E-18F1-42AB-9725-A9D16839B636}"/>
    <dgm:cxn modelId="{45224B12-D3F9-45B3-88B5-97B9857D473B}" type="presOf" srcId="{8679636E-04A3-42B7-BAD9-AFD967BF86A3}" destId="{ADF4AEAA-DBB2-42AD-9BD4-4AB30CEDDD79}" srcOrd="0" destOrd="0" presId="urn:microsoft.com/office/officeart/2005/8/layout/vList2"/>
    <dgm:cxn modelId="{6E08C620-8DD9-4F13-B2A7-84497BD6BCA3}" srcId="{B1DE2E87-6DD6-4262-974A-5E8E3154C109}" destId="{1964EB0D-4B7D-487A-9E21-D39D261834BC}" srcOrd="0" destOrd="0" parTransId="{6D89B61B-6E43-4BAA-ADA5-AB5A4ACAC07F}" sibTransId="{E357E5F8-5AA1-4B84-8F6E-CC09A74BD03E}"/>
    <dgm:cxn modelId="{91D4753A-176E-4F64-9DA8-3914031A03E5}" type="presOf" srcId="{B1DE2E87-6DD6-4262-974A-5E8E3154C109}" destId="{D3D80620-A0AC-407A-80CA-26B7DB029FC9}" srcOrd="0" destOrd="0" presId="urn:microsoft.com/office/officeart/2005/8/layout/vList2"/>
    <dgm:cxn modelId="{8CF8DF6B-5337-45F3-999D-8C3535130197}" type="presOf" srcId="{1964EB0D-4B7D-487A-9E21-D39D261834BC}" destId="{306FAAD2-DEED-47AC-90FF-32D743F20911}" srcOrd="0" destOrd="0" presId="urn:microsoft.com/office/officeart/2005/8/layout/vList2"/>
    <dgm:cxn modelId="{DCB5C1E0-B28A-4780-ACE0-1607117435C2}" type="presOf" srcId="{086976D9-6F70-4A14-A273-D5D5856BF295}" destId="{2FC29213-9659-4A00-9AC2-AF89D2FEAE57}" srcOrd="0" destOrd="0" presId="urn:microsoft.com/office/officeart/2005/8/layout/vList2"/>
    <dgm:cxn modelId="{05EF47E4-1D94-4408-B0DB-5986C87459DD}" type="presOf" srcId="{0928536F-E7FD-4665-B6B7-B5A36A9359C8}" destId="{F7D7E52C-5B4B-4AE8-AC88-D024F428BA8C}" srcOrd="0" destOrd="0" presId="urn:microsoft.com/office/officeart/2005/8/layout/vList2"/>
    <dgm:cxn modelId="{39F57FF2-6460-4095-B23B-90D302B82D4A}" srcId="{B1DE2E87-6DD6-4262-974A-5E8E3154C109}" destId="{086976D9-6F70-4A14-A273-D5D5856BF295}" srcOrd="1" destOrd="0" parTransId="{D6A5E942-05EA-40C9-9DE8-BEC95AF47091}" sibTransId="{8F3FD6DE-35FF-4009-AD70-DFB4EFD09FB6}"/>
    <dgm:cxn modelId="{8B6DF8AF-1E53-4530-8F95-1905B2998FDF}" type="presParOf" srcId="{D3D80620-A0AC-407A-80CA-26B7DB029FC9}" destId="{306FAAD2-DEED-47AC-90FF-32D743F20911}" srcOrd="0" destOrd="0" presId="urn:microsoft.com/office/officeart/2005/8/layout/vList2"/>
    <dgm:cxn modelId="{F094706F-203D-4E02-8E66-6CAD12EA65F7}" type="presParOf" srcId="{D3D80620-A0AC-407A-80CA-26B7DB029FC9}" destId="{AE732DB4-1059-4124-BDB0-DEA467C4B4AA}" srcOrd="1" destOrd="0" presId="urn:microsoft.com/office/officeart/2005/8/layout/vList2"/>
    <dgm:cxn modelId="{F3BFF831-B271-45E8-94C8-9CB55541549E}" type="presParOf" srcId="{D3D80620-A0AC-407A-80CA-26B7DB029FC9}" destId="{2FC29213-9659-4A00-9AC2-AF89D2FEAE57}" srcOrd="2" destOrd="0" presId="urn:microsoft.com/office/officeart/2005/8/layout/vList2"/>
    <dgm:cxn modelId="{F092F376-31B7-46EA-B738-1FDEA0D6DEDD}" type="presParOf" srcId="{D3D80620-A0AC-407A-80CA-26B7DB029FC9}" destId="{B6D03C74-FC2E-42A5-A14B-B51F919C983B}" srcOrd="3" destOrd="0" presId="urn:microsoft.com/office/officeart/2005/8/layout/vList2"/>
    <dgm:cxn modelId="{0C247A39-A54D-4DF3-A79A-50CE5A2E2460}" type="presParOf" srcId="{D3D80620-A0AC-407A-80CA-26B7DB029FC9}" destId="{ADF4AEAA-DBB2-42AD-9BD4-4AB30CEDDD79}" srcOrd="4" destOrd="0" presId="urn:microsoft.com/office/officeart/2005/8/layout/vList2"/>
    <dgm:cxn modelId="{236D8AA6-6BFF-4F30-A52E-6B4B0F1B1803}" type="presParOf" srcId="{D3D80620-A0AC-407A-80CA-26B7DB029FC9}" destId="{91C62B78-52B2-4890-AD02-7A1CF9173809}" srcOrd="5" destOrd="0" presId="urn:microsoft.com/office/officeart/2005/8/layout/vList2"/>
    <dgm:cxn modelId="{830F3640-6C93-4571-B645-176B25EFD12A}" type="presParOf" srcId="{D3D80620-A0AC-407A-80CA-26B7DB029FC9}" destId="{F7D7E52C-5B4B-4AE8-AC88-D024F428BA8C}"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42816-B49A-442F-A1A1-5BBEF6FDF60D}">
      <dsp:nvSpPr>
        <dsp:cNvPr id="0" name=""/>
        <dsp:cNvSpPr/>
      </dsp:nvSpPr>
      <dsp:spPr>
        <a:xfrm>
          <a:off x="1752071" y="112622"/>
          <a:ext cx="1510523" cy="147007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C05B99-F662-4C2D-AC53-271BFD61654B}">
      <dsp:nvSpPr>
        <dsp:cNvPr id="0" name=""/>
        <dsp:cNvSpPr/>
      </dsp:nvSpPr>
      <dsp:spPr>
        <a:xfrm>
          <a:off x="335787" y="1651845"/>
          <a:ext cx="4315781" cy="63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fr-FR" sz="2000" b="1" kern="1200"/>
            <a:t>Informer</a:t>
          </a:r>
          <a:r>
            <a:rPr lang="fr-FR" sz="2000" kern="1200"/>
            <a:t> les étudiants</a:t>
          </a:r>
          <a:endParaRPr lang="fr-CA" sz="2000" kern="1200"/>
        </a:p>
      </dsp:txBody>
      <dsp:txXfrm>
        <a:off x="335787" y="1651845"/>
        <a:ext cx="4315781" cy="630034"/>
      </dsp:txXfrm>
    </dsp:sp>
    <dsp:sp modelId="{E959A68E-2088-49AF-9D5D-396DA35DB52C}">
      <dsp:nvSpPr>
        <dsp:cNvPr id="0" name=""/>
        <dsp:cNvSpPr/>
      </dsp:nvSpPr>
      <dsp:spPr>
        <a:xfrm>
          <a:off x="335787" y="2366421"/>
          <a:ext cx="4315781" cy="197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a:t>Communiquer la définition du plagiat et de l’intégrité intellectuelle</a:t>
          </a:r>
          <a:endParaRPr lang="fr-CA" sz="1600" kern="1200"/>
        </a:p>
        <a:p>
          <a:pPr marL="0" lvl="0" indent="0" algn="ctr" defTabSz="711200">
            <a:lnSpc>
              <a:spcPct val="100000"/>
            </a:lnSpc>
            <a:spcBef>
              <a:spcPct val="0"/>
            </a:spcBef>
            <a:spcAft>
              <a:spcPct val="35000"/>
            </a:spcAft>
            <a:buNone/>
          </a:pPr>
          <a:r>
            <a:rPr lang="fr-FR" sz="1600" kern="1200"/>
            <a:t>Montrer des exemples</a:t>
          </a:r>
          <a:endParaRPr lang="fr-CA" sz="1600" kern="1200"/>
        </a:p>
        <a:p>
          <a:pPr marL="0" lvl="0" indent="0" algn="ctr" defTabSz="711200">
            <a:lnSpc>
              <a:spcPct val="100000"/>
            </a:lnSpc>
            <a:spcBef>
              <a:spcPct val="0"/>
            </a:spcBef>
            <a:spcAft>
              <a:spcPct val="35000"/>
            </a:spcAft>
            <a:buNone/>
          </a:pPr>
          <a:r>
            <a:rPr lang="fr-FR" sz="1600" kern="1200"/>
            <a:t>Faire connaître les politiques du collège</a:t>
          </a:r>
          <a:endParaRPr lang="fr-CA" sz="1600" kern="1200"/>
        </a:p>
        <a:p>
          <a:pPr marL="0" lvl="0" indent="0" algn="ctr" defTabSz="711200">
            <a:lnSpc>
              <a:spcPct val="100000"/>
            </a:lnSpc>
            <a:spcBef>
              <a:spcPct val="0"/>
            </a:spcBef>
            <a:spcAft>
              <a:spcPct val="35000"/>
            </a:spcAft>
            <a:buNone/>
          </a:pPr>
          <a:r>
            <a:rPr lang="fr-FR" sz="1600" kern="1200"/>
            <a:t>Expliquer les conséquences</a:t>
          </a:r>
          <a:endParaRPr lang="fr-CA" sz="1600" kern="1200"/>
        </a:p>
        <a:p>
          <a:pPr marL="0" lvl="0" indent="0" algn="ctr" defTabSz="711200">
            <a:lnSpc>
              <a:spcPct val="100000"/>
            </a:lnSpc>
            <a:spcBef>
              <a:spcPct val="0"/>
            </a:spcBef>
            <a:spcAft>
              <a:spcPct val="35000"/>
            </a:spcAft>
            <a:buNone/>
          </a:pPr>
          <a:r>
            <a:rPr lang="fr-FR" sz="1600" kern="1200"/>
            <a:t>Expliquer l’importance d’être intègre intellectuellement...</a:t>
          </a:r>
          <a:endParaRPr lang="fr-CA" sz="1600" kern="1200"/>
        </a:p>
      </dsp:txBody>
      <dsp:txXfrm>
        <a:off x="335787" y="2366421"/>
        <a:ext cx="4315781" cy="1976978"/>
      </dsp:txXfrm>
    </dsp:sp>
    <dsp:sp modelId="{7E64F633-54B1-49E7-B113-3D3E95F7D1F6}">
      <dsp:nvSpPr>
        <dsp:cNvPr id="0" name=""/>
        <dsp:cNvSpPr/>
      </dsp:nvSpPr>
      <dsp:spPr>
        <a:xfrm>
          <a:off x="6809459" y="105140"/>
          <a:ext cx="1510523" cy="1470079"/>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t="-16000" b="-16000"/>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00D690-829C-4842-AB55-0F9750EBC5E6}">
      <dsp:nvSpPr>
        <dsp:cNvPr id="0" name=""/>
        <dsp:cNvSpPr/>
      </dsp:nvSpPr>
      <dsp:spPr>
        <a:xfrm>
          <a:off x="5406830" y="1651845"/>
          <a:ext cx="4315781" cy="630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a:pPr>
          <a:r>
            <a:rPr lang="fr-FR" sz="2000" b="1" kern="1200"/>
            <a:t>Former</a:t>
          </a:r>
          <a:r>
            <a:rPr lang="fr-FR" sz="2000" kern="1200"/>
            <a:t> les étudiants</a:t>
          </a:r>
          <a:endParaRPr lang="fr-CA" sz="2000" kern="1200"/>
        </a:p>
      </dsp:txBody>
      <dsp:txXfrm>
        <a:off x="5406830" y="1651845"/>
        <a:ext cx="4315781" cy="630034"/>
      </dsp:txXfrm>
    </dsp:sp>
    <dsp:sp modelId="{AAEBB083-375F-47DF-8F62-1056F2BC195D}">
      <dsp:nvSpPr>
        <dsp:cNvPr id="0" name=""/>
        <dsp:cNvSpPr/>
      </dsp:nvSpPr>
      <dsp:spPr>
        <a:xfrm>
          <a:off x="5406830" y="2366421"/>
          <a:ext cx="4315781" cy="19769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fr-FR" sz="1600" kern="1200"/>
            <a:t>Comment insérer une citation mot-à-mot ou une paraphrase dans un travail</a:t>
          </a:r>
          <a:endParaRPr lang="fr-CA" sz="1600" kern="1200"/>
        </a:p>
        <a:p>
          <a:pPr marL="0" lvl="0" indent="0" algn="ctr" defTabSz="711200">
            <a:lnSpc>
              <a:spcPct val="100000"/>
            </a:lnSpc>
            <a:spcBef>
              <a:spcPct val="0"/>
            </a:spcBef>
            <a:spcAft>
              <a:spcPct val="35000"/>
            </a:spcAft>
            <a:buNone/>
          </a:pPr>
          <a:r>
            <a:rPr lang="fr-FR" sz="1600" kern="1200"/>
            <a:t>Comment ajouter une référence directement dans le texte</a:t>
          </a:r>
          <a:endParaRPr lang="fr-CA" sz="1600" kern="1200"/>
        </a:p>
        <a:p>
          <a:pPr marL="0" lvl="0" indent="0" algn="ctr" defTabSz="711200">
            <a:lnSpc>
              <a:spcPct val="100000"/>
            </a:lnSpc>
            <a:spcBef>
              <a:spcPct val="0"/>
            </a:spcBef>
            <a:spcAft>
              <a:spcPct val="35000"/>
            </a:spcAft>
            <a:buNone/>
          </a:pPr>
          <a:r>
            <a:rPr lang="fr-FR" sz="1600" kern="1200"/>
            <a:t>Comment rédiger une médiagraphie</a:t>
          </a:r>
          <a:endParaRPr lang="fr-CA" sz="1600" kern="1200"/>
        </a:p>
        <a:p>
          <a:pPr marL="0" lvl="0" indent="0" algn="ctr" defTabSz="711200">
            <a:lnSpc>
              <a:spcPct val="100000"/>
            </a:lnSpc>
            <a:spcBef>
              <a:spcPct val="0"/>
            </a:spcBef>
            <a:spcAft>
              <a:spcPct val="35000"/>
            </a:spcAft>
            <a:buNone/>
          </a:pPr>
          <a:r>
            <a:rPr lang="fr-FR" sz="1600" kern="1200"/>
            <a:t>Comment utiliser un logiciel de gestion médiagraphique...</a:t>
          </a:r>
          <a:endParaRPr lang="fr-CA" sz="1600" kern="1200"/>
        </a:p>
      </dsp:txBody>
      <dsp:txXfrm>
        <a:off x="5406830" y="2366421"/>
        <a:ext cx="4315781" cy="19769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4D38C-1D81-4A88-A4BC-33BB23D83705}">
      <dsp:nvSpPr>
        <dsp:cNvPr id="0" name=""/>
        <dsp:cNvSpPr/>
      </dsp:nvSpPr>
      <dsp:spPr>
        <a:xfrm>
          <a:off x="959338" y="2364"/>
          <a:ext cx="1037953" cy="103795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C5A4F-714D-44C2-8E59-0955892C2BCA}">
      <dsp:nvSpPr>
        <dsp:cNvPr id="0" name=""/>
        <dsp:cNvSpPr/>
      </dsp:nvSpPr>
      <dsp:spPr>
        <a:xfrm>
          <a:off x="1180541" y="223567"/>
          <a:ext cx="595546" cy="595546"/>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328F47-EAF6-4FC1-B1E1-CBF38BB6038F}">
      <dsp:nvSpPr>
        <dsp:cNvPr id="0" name=""/>
        <dsp:cNvSpPr/>
      </dsp:nvSpPr>
      <dsp:spPr>
        <a:xfrm>
          <a:off x="627533" y="1363614"/>
          <a:ext cx="1701562" cy="10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fr-FR" sz="1200" kern="1200"/>
            <a:t>Vous évitez un zéro ou l’annulation de votre devoir</a:t>
          </a:r>
          <a:endParaRPr lang="en-US" sz="1200" kern="1200"/>
        </a:p>
      </dsp:txBody>
      <dsp:txXfrm>
        <a:off x="627533" y="1363614"/>
        <a:ext cx="1701562" cy="1020937"/>
      </dsp:txXfrm>
    </dsp:sp>
    <dsp:sp modelId="{A7A58A1A-19A4-4466-B3D7-2FD6AF473341}">
      <dsp:nvSpPr>
        <dsp:cNvPr id="0" name=""/>
        <dsp:cNvSpPr/>
      </dsp:nvSpPr>
      <dsp:spPr>
        <a:xfrm>
          <a:off x="2958674" y="2364"/>
          <a:ext cx="1037953" cy="103795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52A02F-5EAC-4194-AB6B-28F6EE01065A}">
      <dsp:nvSpPr>
        <dsp:cNvPr id="0" name=""/>
        <dsp:cNvSpPr/>
      </dsp:nvSpPr>
      <dsp:spPr>
        <a:xfrm>
          <a:off x="3179877" y="223567"/>
          <a:ext cx="595546" cy="595546"/>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53D64-02BF-4416-9011-45F108B7A8FC}">
      <dsp:nvSpPr>
        <dsp:cNvPr id="0" name=""/>
        <dsp:cNvSpPr/>
      </dsp:nvSpPr>
      <dsp:spPr>
        <a:xfrm>
          <a:off x="2626869" y="1363614"/>
          <a:ext cx="1701562" cy="10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fr-FR" sz="1200" kern="1200"/>
            <a:t>Vos enseignants remarquent que vous faites preuve d’intégrité et cela contribue à recevoir de bonnes notes</a:t>
          </a:r>
          <a:endParaRPr lang="en-US" sz="1200" kern="1200"/>
        </a:p>
      </dsp:txBody>
      <dsp:txXfrm>
        <a:off x="2626869" y="1363614"/>
        <a:ext cx="1701562" cy="1020937"/>
      </dsp:txXfrm>
    </dsp:sp>
    <dsp:sp modelId="{905F9DBB-E3E1-413E-B332-48AF43D5A28F}">
      <dsp:nvSpPr>
        <dsp:cNvPr id="0" name=""/>
        <dsp:cNvSpPr/>
      </dsp:nvSpPr>
      <dsp:spPr>
        <a:xfrm>
          <a:off x="4958010" y="2364"/>
          <a:ext cx="1037953" cy="103795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CD1E13-3C57-4F15-B4EF-B87ECAC71AFC}">
      <dsp:nvSpPr>
        <dsp:cNvPr id="0" name=""/>
        <dsp:cNvSpPr/>
      </dsp:nvSpPr>
      <dsp:spPr>
        <a:xfrm>
          <a:off x="5179213" y="223567"/>
          <a:ext cx="595546" cy="595546"/>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16CFE-E735-4A38-BC40-D92D0B6631E7}">
      <dsp:nvSpPr>
        <dsp:cNvPr id="0" name=""/>
        <dsp:cNvSpPr/>
      </dsp:nvSpPr>
      <dsp:spPr>
        <a:xfrm>
          <a:off x="4626205" y="1363614"/>
          <a:ext cx="1701562" cy="10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fr-FR" sz="1200" kern="1200"/>
            <a:t>Vous obtenez des résultats dont vous êtes fiers, car vous les méritez</a:t>
          </a:r>
          <a:endParaRPr lang="en-US" sz="1200" kern="1200"/>
        </a:p>
      </dsp:txBody>
      <dsp:txXfrm>
        <a:off x="4626205" y="1363614"/>
        <a:ext cx="1701562" cy="1020937"/>
      </dsp:txXfrm>
    </dsp:sp>
    <dsp:sp modelId="{C3C084A2-8DA4-453B-A32E-809D1942707A}">
      <dsp:nvSpPr>
        <dsp:cNvPr id="0" name=""/>
        <dsp:cNvSpPr/>
      </dsp:nvSpPr>
      <dsp:spPr>
        <a:xfrm>
          <a:off x="1959006" y="2809942"/>
          <a:ext cx="1037953" cy="103795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4E074-9A4B-47A7-8655-A5C2EBD9C9C8}">
      <dsp:nvSpPr>
        <dsp:cNvPr id="0" name=""/>
        <dsp:cNvSpPr/>
      </dsp:nvSpPr>
      <dsp:spPr>
        <a:xfrm>
          <a:off x="2180209" y="3031145"/>
          <a:ext cx="595546" cy="595546"/>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0DB1E-253B-40B2-AA1E-3E9BF7CC938E}">
      <dsp:nvSpPr>
        <dsp:cNvPr id="0" name=""/>
        <dsp:cNvSpPr/>
      </dsp:nvSpPr>
      <dsp:spPr>
        <a:xfrm>
          <a:off x="1627201" y="4171192"/>
          <a:ext cx="1701562" cy="10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fr-FR" sz="1200" kern="1200"/>
            <a:t>Vous gagnez des compétences qui vous seront utiles dans votre vie personnelle et professionnelle</a:t>
          </a:r>
          <a:endParaRPr lang="en-US" sz="1200" kern="1200"/>
        </a:p>
      </dsp:txBody>
      <dsp:txXfrm>
        <a:off x="1627201" y="4171192"/>
        <a:ext cx="1701562" cy="1020937"/>
      </dsp:txXfrm>
    </dsp:sp>
    <dsp:sp modelId="{DA91989C-6079-4CA6-B42D-F4C432CEC7D2}">
      <dsp:nvSpPr>
        <dsp:cNvPr id="0" name=""/>
        <dsp:cNvSpPr/>
      </dsp:nvSpPr>
      <dsp:spPr>
        <a:xfrm>
          <a:off x="3958342" y="2809942"/>
          <a:ext cx="1037953" cy="1037953"/>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B37D9A-918C-44B7-9CC1-F3AA7597AD5A}">
      <dsp:nvSpPr>
        <dsp:cNvPr id="0" name=""/>
        <dsp:cNvSpPr/>
      </dsp:nvSpPr>
      <dsp:spPr>
        <a:xfrm>
          <a:off x="4179545" y="3031145"/>
          <a:ext cx="595546" cy="595546"/>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08F2B8-E152-4F41-8091-643DAFA7416C}">
      <dsp:nvSpPr>
        <dsp:cNvPr id="0" name=""/>
        <dsp:cNvSpPr/>
      </dsp:nvSpPr>
      <dsp:spPr>
        <a:xfrm>
          <a:off x="3626537" y="4171192"/>
          <a:ext cx="1701562" cy="1020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defRPr cap="all"/>
          </a:pPr>
          <a:r>
            <a:rPr lang="fr-FR" sz="1200" kern="1200"/>
            <a:t>Vous aidez à garantir la valeur des diplômes (dont le vôtre!)</a:t>
          </a:r>
          <a:endParaRPr lang="en-US" sz="1200" kern="1200"/>
        </a:p>
      </dsp:txBody>
      <dsp:txXfrm>
        <a:off x="3626537" y="4171192"/>
        <a:ext cx="1701562" cy="10209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60112-2B38-4FD2-8311-14E2C42A3B5A}">
      <dsp:nvSpPr>
        <dsp:cNvPr id="0" name=""/>
        <dsp:cNvSpPr/>
      </dsp:nvSpPr>
      <dsp:spPr>
        <a:xfrm>
          <a:off x="0" y="3778575"/>
          <a:ext cx="6711950" cy="12402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fr-FR" sz="1500" kern="1200"/>
            <a:t>Si les consignes d’un travail ne vous semblent pas claires, n’hésitez pas à consulter votre enseignant pour plus de précision.</a:t>
          </a:r>
          <a:endParaRPr lang="en-US" sz="1500" kern="1200"/>
        </a:p>
      </dsp:txBody>
      <dsp:txXfrm>
        <a:off x="0" y="3778575"/>
        <a:ext cx="6711950" cy="1240212"/>
      </dsp:txXfrm>
    </dsp:sp>
    <dsp:sp modelId="{0C53A1C3-83D9-42FA-A943-68A17C4DE36D}">
      <dsp:nvSpPr>
        <dsp:cNvPr id="0" name=""/>
        <dsp:cNvSpPr/>
      </dsp:nvSpPr>
      <dsp:spPr>
        <a:xfrm rot="10800000">
          <a:off x="0" y="1889731"/>
          <a:ext cx="6711950" cy="1907447"/>
        </a:xfrm>
        <a:prstGeom prst="upArrowCallou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fr-FR" sz="1500" kern="1200"/>
            <a:t>Vos enseignants s'attendent à ce que vos travaux se basent et s’inspirent de sources existantes </a:t>
          </a:r>
          <a:r>
            <a:rPr lang="fr-FR" sz="1500" b="1" kern="1200"/>
            <a:t>que vous citerez</a:t>
          </a:r>
          <a:r>
            <a:rPr lang="fr-FR" sz="1500" kern="1200"/>
            <a:t>, tout en respectant les consignes qu’ils ont données. N’oubliez pas d’inclure votre propre analyse quand votre enseignant le demande: ceci lui montrera ce que vous avez compris.</a:t>
          </a:r>
          <a:endParaRPr lang="en-US" sz="1500" kern="1200"/>
        </a:p>
      </dsp:txBody>
      <dsp:txXfrm rot="10800000">
        <a:off x="0" y="1889731"/>
        <a:ext cx="6711950" cy="1239402"/>
      </dsp:txXfrm>
    </dsp:sp>
    <dsp:sp modelId="{520B4A0D-EBF1-4706-8141-56782D32E1F0}">
      <dsp:nvSpPr>
        <dsp:cNvPr id="0" name=""/>
        <dsp:cNvSpPr/>
      </dsp:nvSpPr>
      <dsp:spPr>
        <a:xfrm rot="10800000">
          <a:off x="0" y="887"/>
          <a:ext cx="6711950" cy="1907447"/>
        </a:xfrm>
        <a:prstGeom prst="upArrowCallou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100000"/>
            </a:lnSpc>
            <a:spcBef>
              <a:spcPct val="0"/>
            </a:spcBef>
            <a:spcAft>
              <a:spcPct val="35000"/>
            </a:spcAft>
            <a:buNone/>
          </a:pPr>
          <a:r>
            <a:rPr lang="fr-FR" sz="1500" kern="1200"/>
            <a:t>Au collégial, vous apprenez à développer votre pensée, à analyser de l’information, à exprimer vos idées, à argumenter... Pour y arriver, il est normal, même nécessaire,</a:t>
          </a:r>
          <a:r>
            <a:rPr lang="fr-FR" sz="1500" b="1" kern="1200"/>
            <a:t> </a:t>
          </a:r>
          <a:r>
            <a:rPr lang="fr-FR" sz="1500" kern="1200"/>
            <a:t>de vous appuyer sur ce que d’autres ont dit, écrit ou produit avant vous. </a:t>
          </a:r>
          <a:endParaRPr lang="en-US" sz="1500" kern="1200"/>
        </a:p>
      </dsp:txBody>
      <dsp:txXfrm rot="10800000">
        <a:off x="0" y="887"/>
        <a:ext cx="6711950" cy="12394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913AC-EDE8-41A1-9523-07608D608B2F}">
      <dsp:nvSpPr>
        <dsp:cNvPr id="0" name=""/>
        <dsp:cNvSpPr/>
      </dsp:nvSpPr>
      <dsp:spPr>
        <a:xfrm rot="10800000">
          <a:off x="1870725" y="349"/>
          <a:ext cx="6615554" cy="817606"/>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4770" rIns="120904" bIns="64770" numCol="1" spcCol="1270" anchor="ctr" anchorCtr="0">
          <a:noAutofit/>
        </a:bodyPr>
        <a:lstStyle/>
        <a:p>
          <a:pPr marL="0" lvl="0" indent="0" algn="ctr" defTabSz="755650">
            <a:lnSpc>
              <a:spcPct val="90000"/>
            </a:lnSpc>
            <a:spcBef>
              <a:spcPct val="0"/>
            </a:spcBef>
            <a:spcAft>
              <a:spcPct val="35000"/>
            </a:spcAft>
            <a:buNone/>
          </a:pPr>
          <a:r>
            <a:rPr lang="fr-FR" sz="1700" kern="1200"/>
            <a:t>D’en apprendre plus sur le sujet de votre travail, de vous référer à des experts pour mieux comprendre les enjeux</a:t>
          </a:r>
          <a:endParaRPr lang="fr-CA" sz="1700" kern="1200"/>
        </a:p>
      </dsp:txBody>
      <dsp:txXfrm rot="10800000">
        <a:off x="2075126" y="349"/>
        <a:ext cx="6411153" cy="817606"/>
      </dsp:txXfrm>
    </dsp:sp>
    <dsp:sp modelId="{FF6A185E-7C28-43E6-B349-6E2E8E257E0C}">
      <dsp:nvSpPr>
        <dsp:cNvPr id="0" name=""/>
        <dsp:cNvSpPr/>
      </dsp:nvSpPr>
      <dsp:spPr>
        <a:xfrm>
          <a:off x="1461922" y="349"/>
          <a:ext cx="817606" cy="817606"/>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D84A4E-96AB-4C0F-A06B-6E2A51974BC4}">
      <dsp:nvSpPr>
        <dsp:cNvPr id="0" name=""/>
        <dsp:cNvSpPr/>
      </dsp:nvSpPr>
      <dsp:spPr>
        <a:xfrm rot="10800000">
          <a:off x="1870725" y="1022357"/>
          <a:ext cx="6615554" cy="817606"/>
        </a:xfrm>
        <a:prstGeom prst="homePlate">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4770" rIns="120904" bIns="64770" numCol="1" spcCol="1270" anchor="ctr" anchorCtr="0">
          <a:noAutofit/>
        </a:bodyPr>
        <a:lstStyle/>
        <a:p>
          <a:pPr marL="0" lvl="0" indent="0" algn="ctr" defTabSz="755650">
            <a:lnSpc>
              <a:spcPct val="90000"/>
            </a:lnSpc>
            <a:spcBef>
              <a:spcPct val="0"/>
            </a:spcBef>
            <a:spcAft>
              <a:spcPct val="35000"/>
            </a:spcAft>
            <a:buNone/>
          </a:pPr>
          <a:r>
            <a:rPr lang="fr-FR" sz="1700" kern="1200"/>
            <a:t>D’obtenir différents points de vue sur ce sujet, d’alimenter votre réflexion et votre analyse, et aussi de former votre propre opinion</a:t>
          </a:r>
          <a:endParaRPr lang="fr-CA" sz="1700" kern="1200"/>
        </a:p>
      </dsp:txBody>
      <dsp:txXfrm rot="10800000">
        <a:off x="2075126" y="1022357"/>
        <a:ext cx="6411153" cy="817606"/>
      </dsp:txXfrm>
    </dsp:sp>
    <dsp:sp modelId="{03FD7FC2-C048-4BC3-B938-E6ACADE1D4B4}">
      <dsp:nvSpPr>
        <dsp:cNvPr id="0" name=""/>
        <dsp:cNvSpPr/>
      </dsp:nvSpPr>
      <dsp:spPr>
        <a:xfrm>
          <a:off x="1461922" y="1022357"/>
          <a:ext cx="817606" cy="817606"/>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DDF62-25C5-4625-A8C8-1DDEE74A03D0}">
      <dsp:nvSpPr>
        <dsp:cNvPr id="0" name=""/>
        <dsp:cNvSpPr/>
      </dsp:nvSpPr>
      <dsp:spPr>
        <a:xfrm rot="10800000">
          <a:off x="1870725" y="2044365"/>
          <a:ext cx="6615554" cy="817606"/>
        </a:xfrm>
        <a:prstGeom prst="homePlate">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542" tIns="64770" rIns="120904" bIns="64770" numCol="1" spcCol="1270" anchor="ctr" anchorCtr="0">
          <a:noAutofit/>
        </a:bodyPr>
        <a:lstStyle/>
        <a:p>
          <a:pPr marL="0" lvl="0" indent="0" algn="ctr" defTabSz="755650">
            <a:lnSpc>
              <a:spcPct val="90000"/>
            </a:lnSpc>
            <a:spcBef>
              <a:spcPct val="0"/>
            </a:spcBef>
            <a:spcAft>
              <a:spcPct val="35000"/>
            </a:spcAft>
            <a:buNone/>
          </a:pPr>
          <a:r>
            <a:rPr lang="fr-FR" sz="1700" kern="1200"/>
            <a:t>De sélectionner les informations les plus intéressantes, les plus pertinentes et les plus fiables dans les documents consultés et de vous en servir pour votre rédaction</a:t>
          </a:r>
          <a:endParaRPr lang="fr-CA" sz="1700" kern="1200"/>
        </a:p>
      </dsp:txBody>
      <dsp:txXfrm rot="10800000">
        <a:off x="2075126" y="2044365"/>
        <a:ext cx="6411153" cy="817606"/>
      </dsp:txXfrm>
    </dsp:sp>
    <dsp:sp modelId="{39920534-0448-4295-9D12-568A9D02726D}">
      <dsp:nvSpPr>
        <dsp:cNvPr id="0" name=""/>
        <dsp:cNvSpPr/>
      </dsp:nvSpPr>
      <dsp:spPr>
        <a:xfrm>
          <a:off x="1461922" y="2044365"/>
          <a:ext cx="817606" cy="817606"/>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8A571-CB14-44F7-A1F8-E3D33DAC7B6D}">
      <dsp:nvSpPr>
        <dsp:cNvPr id="0" name=""/>
        <dsp:cNvSpPr/>
      </dsp:nvSpPr>
      <dsp:spPr>
        <a:xfrm>
          <a:off x="1227" y="575917"/>
          <a:ext cx="4309690" cy="27366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AA6249-95B6-4A28-9610-9A699CDA1B7F}">
      <dsp:nvSpPr>
        <dsp:cNvPr id="0" name=""/>
        <dsp:cNvSpPr/>
      </dsp:nvSpPr>
      <dsp:spPr>
        <a:xfrm>
          <a:off x="480082" y="1030829"/>
          <a:ext cx="4309690" cy="2736653"/>
        </a:xfrm>
        <a:prstGeom prst="roundRect">
          <a:avLst>
            <a:gd name="adj" fmla="val 10000"/>
          </a:avLst>
        </a:prstGeom>
        <a:solidFill>
          <a:srgbClr val="FBF0E9">
            <a:alpha val="90000"/>
          </a:srgb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Le plagiat, c’est laisser entendre, intentionnellement ou non, que c’est vous qui avez eu l’idée originale d’une autre personne.</a:t>
          </a:r>
          <a:endParaRPr lang="en-US" sz="1600" kern="1200"/>
        </a:p>
      </dsp:txBody>
      <dsp:txXfrm>
        <a:off x="560236" y="1110983"/>
        <a:ext cx="4149382" cy="2576345"/>
      </dsp:txXfrm>
    </dsp:sp>
    <dsp:sp modelId="{402DE30B-9AF2-4EDD-B13F-9B5A99E9C598}">
      <dsp:nvSpPr>
        <dsp:cNvPr id="0" name=""/>
        <dsp:cNvSpPr/>
      </dsp:nvSpPr>
      <dsp:spPr>
        <a:xfrm>
          <a:off x="5268627" y="575917"/>
          <a:ext cx="4309690" cy="273665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3375DE-7E00-4906-B8B8-D575A4539FE2}">
      <dsp:nvSpPr>
        <dsp:cNvPr id="0" name=""/>
        <dsp:cNvSpPr/>
      </dsp:nvSpPr>
      <dsp:spPr>
        <a:xfrm>
          <a:off x="5747481" y="1030829"/>
          <a:ext cx="4309690" cy="2736653"/>
        </a:xfrm>
        <a:prstGeom prst="roundRect">
          <a:avLst>
            <a:gd name="adj" fmla="val 10000"/>
          </a:avLst>
        </a:prstGeom>
        <a:solidFill>
          <a:srgbClr val="FBF0E9">
            <a:alpha val="89804"/>
          </a:srgb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Plus précisément, le plagiat, c’est faire passer pour siens, de manière intentionnelle ou non, une partie ou la totalité d’un texte, d’une production ou de l’idée d'autrui. Chaque fois qu’on utilise ce que quelqu’un d’autre a dit, écrit ou produit, sans citer la source, c’est du plagiat. La seule façon de ne pas plagier est de citer correctement vos sources, conformément aux normes prescrites par votre collège et votre programme d’études.​</a:t>
          </a:r>
          <a:endParaRPr lang="en-US" sz="1600" kern="1200"/>
        </a:p>
      </dsp:txBody>
      <dsp:txXfrm>
        <a:off x="5827635" y="1110983"/>
        <a:ext cx="4149382" cy="25763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21C09-49BC-4E30-8C51-51E031B09E70}">
      <dsp:nvSpPr>
        <dsp:cNvPr id="0" name=""/>
        <dsp:cNvSpPr/>
      </dsp:nvSpPr>
      <dsp:spPr>
        <a:xfrm>
          <a:off x="2946" y="652135"/>
          <a:ext cx="2337792" cy="1402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Copiez un texte mot pour mot, faites un copier-coller​</a:t>
          </a:r>
          <a:endParaRPr lang="en-US" sz="1600" kern="1200"/>
        </a:p>
      </dsp:txBody>
      <dsp:txXfrm>
        <a:off x="2946" y="652135"/>
        <a:ext cx="2337792" cy="1402675"/>
      </dsp:txXfrm>
    </dsp:sp>
    <dsp:sp modelId="{CE897EB3-B4C8-4CBE-B288-88C4328556DC}">
      <dsp:nvSpPr>
        <dsp:cNvPr id="0" name=""/>
        <dsp:cNvSpPr/>
      </dsp:nvSpPr>
      <dsp:spPr>
        <a:xfrm>
          <a:off x="2574518" y="652135"/>
          <a:ext cx="2337792" cy="1402675"/>
        </a:xfrm>
        <a:prstGeom prst="rect">
          <a:avLst/>
        </a:prstGeom>
        <a:solidFill>
          <a:schemeClr val="accent2">
            <a:hueOff val="392334"/>
            <a:satOff val="-6973"/>
            <a:lumOff val="22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Empruntez des mots ou des phrases ailleurs, changez quelques synonymes et intégrez le passage à votre travail​</a:t>
          </a:r>
          <a:endParaRPr lang="en-US" sz="1600" kern="1200"/>
        </a:p>
      </dsp:txBody>
      <dsp:txXfrm>
        <a:off x="2574518" y="652135"/>
        <a:ext cx="2337792" cy="1402675"/>
      </dsp:txXfrm>
    </dsp:sp>
    <dsp:sp modelId="{EB8567BB-75A9-4750-BE74-3CD50DF6850B}">
      <dsp:nvSpPr>
        <dsp:cNvPr id="0" name=""/>
        <dsp:cNvSpPr/>
      </dsp:nvSpPr>
      <dsp:spPr>
        <a:xfrm>
          <a:off x="5146089" y="652135"/>
          <a:ext cx="2337792" cy="1402675"/>
        </a:xfrm>
        <a:prstGeom prst="rect">
          <a:avLst/>
        </a:prstGeom>
        <a:solidFill>
          <a:schemeClr val="accent2">
            <a:hueOff val="784669"/>
            <a:satOff val="-13945"/>
            <a:lumOff val="44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Reformulez en entier une idée ou une théorie</a:t>
          </a:r>
          <a:endParaRPr lang="en-US" sz="1600" kern="1200"/>
        </a:p>
      </dsp:txBody>
      <dsp:txXfrm>
        <a:off x="5146089" y="652135"/>
        <a:ext cx="2337792" cy="1402675"/>
      </dsp:txXfrm>
    </dsp:sp>
    <dsp:sp modelId="{65FD4EE3-C0D6-4C21-A107-255515C0429D}">
      <dsp:nvSpPr>
        <dsp:cNvPr id="0" name=""/>
        <dsp:cNvSpPr/>
      </dsp:nvSpPr>
      <dsp:spPr>
        <a:xfrm>
          <a:off x="7717661" y="652135"/>
          <a:ext cx="2337792" cy="1402675"/>
        </a:xfrm>
        <a:prstGeom prst="rect">
          <a:avLst/>
        </a:prstGeom>
        <a:solidFill>
          <a:schemeClr val="accent2">
            <a:hueOff val="1177003"/>
            <a:satOff val="-20918"/>
            <a:lumOff val="67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Traduisez un texte ou un discours et l'intégrez à votre travail</a:t>
          </a:r>
          <a:endParaRPr lang="en-US" sz="1600" kern="1200"/>
        </a:p>
      </dsp:txBody>
      <dsp:txXfrm>
        <a:off x="7717661" y="652135"/>
        <a:ext cx="2337792" cy="1402675"/>
      </dsp:txXfrm>
    </dsp:sp>
    <dsp:sp modelId="{4C55457C-B712-477D-BAC7-8C9317A8BF04}">
      <dsp:nvSpPr>
        <dsp:cNvPr id="0" name=""/>
        <dsp:cNvSpPr/>
      </dsp:nvSpPr>
      <dsp:spPr>
        <a:xfrm>
          <a:off x="2946" y="2288589"/>
          <a:ext cx="2337792" cy="1402675"/>
        </a:xfrm>
        <a:prstGeom prst="rect">
          <a:avLst/>
        </a:prstGeom>
        <a:solidFill>
          <a:schemeClr val="accent2">
            <a:hueOff val="1569337"/>
            <a:satOff val="-27890"/>
            <a:lumOff val="89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Copiez une image, un graphique, des données​</a:t>
          </a:r>
          <a:endParaRPr lang="en-US" sz="1600" kern="1200"/>
        </a:p>
      </dsp:txBody>
      <dsp:txXfrm>
        <a:off x="2946" y="2288589"/>
        <a:ext cx="2337792" cy="1402675"/>
      </dsp:txXfrm>
    </dsp:sp>
    <dsp:sp modelId="{70E4858B-8ED2-4FAD-BD76-BA56A395A265}">
      <dsp:nvSpPr>
        <dsp:cNvPr id="0" name=""/>
        <dsp:cNvSpPr/>
      </dsp:nvSpPr>
      <dsp:spPr>
        <a:xfrm>
          <a:off x="2574518" y="2288589"/>
          <a:ext cx="2337792" cy="1402675"/>
        </a:xfrm>
        <a:prstGeom prst="rect">
          <a:avLst/>
        </a:prstGeom>
        <a:solidFill>
          <a:schemeClr val="accent2">
            <a:hueOff val="1961671"/>
            <a:satOff val="-34863"/>
            <a:lumOff val="11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Intégrez à votre travail de la musique ou une vidéo trouvée ailleurs​</a:t>
          </a:r>
          <a:endParaRPr lang="en-US" sz="1600" kern="1200"/>
        </a:p>
      </dsp:txBody>
      <dsp:txXfrm>
        <a:off x="2574518" y="2288589"/>
        <a:ext cx="2337792" cy="1402675"/>
      </dsp:txXfrm>
    </dsp:sp>
    <dsp:sp modelId="{6CF969E9-102E-4E4D-9D0C-7CBDC1843C6F}">
      <dsp:nvSpPr>
        <dsp:cNvPr id="0" name=""/>
        <dsp:cNvSpPr/>
      </dsp:nvSpPr>
      <dsp:spPr>
        <a:xfrm>
          <a:off x="5146089" y="2288589"/>
          <a:ext cx="2337792" cy="1402675"/>
        </a:xfrm>
        <a:prstGeom prst="rect">
          <a:avLst/>
        </a:prstGeom>
        <a:solidFill>
          <a:schemeClr val="accent2">
            <a:hueOff val="2354006"/>
            <a:satOff val="-41835"/>
            <a:lumOff val="134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Reprenez ou résumez les paroles, les idées de quelqu’un, sans mentionner cette personne</a:t>
          </a:r>
          <a:endParaRPr lang="en-US" sz="1600" kern="1200"/>
        </a:p>
      </dsp:txBody>
      <dsp:txXfrm>
        <a:off x="5146089" y="2288589"/>
        <a:ext cx="2337792" cy="1402675"/>
      </dsp:txXfrm>
    </dsp:sp>
    <dsp:sp modelId="{2F7727FA-C00D-4F74-BCCE-C96AC14923C5}">
      <dsp:nvSpPr>
        <dsp:cNvPr id="0" name=""/>
        <dsp:cNvSpPr/>
      </dsp:nvSpPr>
      <dsp:spPr>
        <a:xfrm>
          <a:off x="7717661" y="2288589"/>
          <a:ext cx="2337792" cy="1402675"/>
        </a:xfrm>
        <a:prstGeom prst="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a:t>Etc.</a:t>
          </a:r>
          <a:endParaRPr lang="en-US" sz="1600" kern="1200"/>
        </a:p>
      </dsp:txBody>
      <dsp:txXfrm>
        <a:off x="7717661" y="2288589"/>
        <a:ext cx="2337792" cy="14026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0B26A-3EA5-420A-933F-2F38EF65A4FC}">
      <dsp:nvSpPr>
        <dsp:cNvPr id="0" name=""/>
        <dsp:cNvSpPr/>
      </dsp:nvSpPr>
      <dsp:spPr>
        <a:xfrm rot="5400000">
          <a:off x="-221801" y="225507"/>
          <a:ext cx="1478675" cy="1035072"/>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dirty="0"/>
            <a:t>1</a:t>
          </a:r>
          <a:endParaRPr lang="fr-CA" sz="4000" kern="1200" dirty="0"/>
        </a:p>
      </dsp:txBody>
      <dsp:txXfrm rot="-5400000">
        <a:off x="1" y="521241"/>
        <a:ext cx="1035072" cy="443603"/>
      </dsp:txXfrm>
    </dsp:sp>
    <dsp:sp modelId="{333822A5-6C14-4C8B-930E-5013CFC56070}">
      <dsp:nvSpPr>
        <dsp:cNvPr id="0" name=""/>
        <dsp:cNvSpPr/>
      </dsp:nvSpPr>
      <dsp:spPr>
        <a:xfrm rot="5400000">
          <a:off x="5017146" y="-3978367"/>
          <a:ext cx="961644" cy="8925791"/>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Vous devez </a:t>
          </a:r>
          <a:r>
            <a:rPr lang="fr-FR" sz="1200" b="1" kern="1200" dirty="0"/>
            <a:t>planifier votre temps</a:t>
          </a:r>
          <a:r>
            <a:rPr lang="fr-FR" sz="1200" kern="1200" dirty="0"/>
            <a:t>. Des </a:t>
          </a:r>
          <a:r>
            <a:rPr lang="fr-FR" sz="1200" kern="1200" dirty="0">
              <a:hlinkClick xmlns:r="http://schemas.openxmlformats.org/officeDocument/2006/relationships" r:id="rId1"/>
            </a:rPr>
            <a:t>outils</a:t>
          </a:r>
          <a:r>
            <a:rPr lang="fr-FR" sz="1200" kern="1200" dirty="0"/>
            <a:t> existent pour vous aider à préparer votre échéancier de travail. Ça vous évitera le stress de devoir tout terminer juste avant la date de remise.  </a:t>
          </a:r>
          <a:endParaRPr lang="fr-CA" sz="1200" kern="1200" dirty="0"/>
        </a:p>
      </dsp:txBody>
      <dsp:txXfrm rot="-5400000">
        <a:off x="1035073" y="50650"/>
        <a:ext cx="8878847" cy="867756"/>
      </dsp:txXfrm>
    </dsp:sp>
    <dsp:sp modelId="{5469F7AF-E7C7-493D-B8D2-AFB6BA84B561}">
      <dsp:nvSpPr>
        <dsp:cNvPr id="0" name=""/>
        <dsp:cNvSpPr/>
      </dsp:nvSpPr>
      <dsp:spPr>
        <a:xfrm rot="5400000">
          <a:off x="-221801" y="1508725"/>
          <a:ext cx="1478675" cy="1035072"/>
        </a:xfrm>
        <a:prstGeom prst="chevron">
          <a:avLst/>
        </a:prstGeom>
        <a:solidFill>
          <a:schemeClr val="accent2">
            <a:shade val="80000"/>
            <a:hueOff val="-179153"/>
            <a:satOff val="2956"/>
            <a:lumOff val="12428"/>
            <a:alphaOff val="0"/>
          </a:schemeClr>
        </a:solidFill>
        <a:ln w="12700" cap="flat" cmpd="sng" algn="ctr">
          <a:solidFill>
            <a:schemeClr val="accent2">
              <a:shade val="80000"/>
              <a:hueOff val="-179153"/>
              <a:satOff val="2956"/>
              <a:lumOff val="124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dirty="0"/>
            <a:t>2</a:t>
          </a:r>
          <a:endParaRPr lang="fr-CA" sz="4000" kern="1200" dirty="0"/>
        </a:p>
      </dsp:txBody>
      <dsp:txXfrm rot="-5400000">
        <a:off x="1" y="1804459"/>
        <a:ext cx="1035072" cy="443603"/>
      </dsp:txXfrm>
    </dsp:sp>
    <dsp:sp modelId="{CB526D07-B2B2-45F5-B8A3-CB2D82625476}">
      <dsp:nvSpPr>
        <dsp:cNvPr id="0" name=""/>
        <dsp:cNvSpPr/>
      </dsp:nvSpPr>
      <dsp:spPr>
        <a:xfrm rot="5400000">
          <a:off x="5017398" y="-2695402"/>
          <a:ext cx="961138" cy="8925791"/>
        </a:xfrm>
        <a:prstGeom prst="round2SameRect">
          <a:avLst/>
        </a:prstGeom>
        <a:solidFill>
          <a:schemeClr val="lt1">
            <a:alpha val="90000"/>
            <a:hueOff val="0"/>
            <a:satOff val="0"/>
            <a:lumOff val="0"/>
            <a:alphaOff val="0"/>
          </a:schemeClr>
        </a:solidFill>
        <a:ln w="12700" cap="flat" cmpd="sng" algn="ctr">
          <a:solidFill>
            <a:schemeClr val="accent2">
              <a:shade val="80000"/>
              <a:hueOff val="-179153"/>
              <a:satOff val="2956"/>
              <a:lumOff val="124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Vous faites une </a:t>
          </a:r>
          <a:r>
            <a:rPr lang="fr-FR" sz="1200" b="1" kern="1200" dirty="0"/>
            <a:t>recherche d’information</a:t>
          </a:r>
          <a:r>
            <a:rPr lang="fr-FR" sz="1200" kern="1200" dirty="0"/>
            <a:t>. À cette étape-ci, il est très important de garder la référence de chaque source que vous consultez. Pour chacune des sources utilisées, notez:</a:t>
          </a:r>
          <a:endParaRPr lang="fr-CA" sz="1200" kern="1200" dirty="0"/>
        </a:p>
        <a:p>
          <a:pPr marL="216000" lvl="1" indent="-114300" algn="l" defTabSz="533400">
            <a:lnSpc>
              <a:spcPct val="90000"/>
            </a:lnSpc>
            <a:spcBef>
              <a:spcPct val="0"/>
            </a:spcBef>
            <a:spcAft>
              <a:spcPct val="15000"/>
            </a:spcAft>
            <a:buChar char="•"/>
          </a:pPr>
          <a:r>
            <a:rPr lang="fr-FR" sz="1200" kern="1200" dirty="0"/>
            <a:t>le nom de l’auteur</a:t>
          </a:r>
          <a:endParaRPr lang="fr-CA" sz="1200" kern="1200" dirty="0"/>
        </a:p>
        <a:p>
          <a:pPr marL="216000" lvl="1" indent="-114300" algn="l" defTabSz="533400">
            <a:lnSpc>
              <a:spcPct val="90000"/>
            </a:lnSpc>
            <a:spcBef>
              <a:spcPct val="0"/>
            </a:spcBef>
            <a:spcAft>
              <a:spcPct val="15000"/>
            </a:spcAft>
            <a:buChar char="•"/>
          </a:pPr>
          <a:r>
            <a:rPr lang="fr-FR" sz="1200" kern="1200" dirty="0"/>
            <a:t>le titre du document</a:t>
          </a:r>
          <a:endParaRPr lang="fr-CA" sz="1200" kern="1200" dirty="0"/>
        </a:p>
        <a:p>
          <a:pPr marL="216000" lvl="1" indent="-114300" algn="l" defTabSz="533400">
            <a:lnSpc>
              <a:spcPct val="90000"/>
            </a:lnSpc>
            <a:spcBef>
              <a:spcPct val="0"/>
            </a:spcBef>
            <a:spcAft>
              <a:spcPct val="15000"/>
            </a:spcAft>
            <a:buChar char="•"/>
          </a:pPr>
          <a:r>
            <a:rPr lang="fr-FR" sz="1200" kern="1200" dirty="0"/>
            <a:t>les informations de publication (année, lieu de publication et maison d’édition ou adresse du site web)</a:t>
          </a:r>
          <a:endParaRPr lang="fr-CA" sz="1200" kern="1200" dirty="0"/>
        </a:p>
      </dsp:txBody>
      <dsp:txXfrm rot="-5400000">
        <a:off x="1035072" y="1333843"/>
        <a:ext cx="8878872" cy="867300"/>
      </dsp:txXfrm>
    </dsp:sp>
    <dsp:sp modelId="{7178688A-EEEB-4A11-A4CD-F0F3C106336A}">
      <dsp:nvSpPr>
        <dsp:cNvPr id="0" name=""/>
        <dsp:cNvSpPr/>
      </dsp:nvSpPr>
      <dsp:spPr>
        <a:xfrm rot="5400000">
          <a:off x="-221801" y="2791942"/>
          <a:ext cx="1478675" cy="1035072"/>
        </a:xfrm>
        <a:prstGeom prst="chevron">
          <a:avLst/>
        </a:prstGeom>
        <a:solidFill>
          <a:schemeClr val="accent2">
            <a:shade val="80000"/>
            <a:hueOff val="-358307"/>
            <a:satOff val="5912"/>
            <a:lumOff val="24856"/>
            <a:alphaOff val="0"/>
          </a:schemeClr>
        </a:solidFill>
        <a:ln w="12700" cap="flat" cmpd="sng" algn="ctr">
          <a:solidFill>
            <a:schemeClr val="accent2">
              <a:shade val="80000"/>
              <a:hueOff val="-358307"/>
              <a:satOff val="5912"/>
              <a:lumOff val="248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150000"/>
            </a:lnSpc>
            <a:spcBef>
              <a:spcPct val="0"/>
            </a:spcBef>
            <a:spcAft>
              <a:spcPts val="0"/>
            </a:spcAft>
            <a:buNone/>
          </a:pPr>
          <a:r>
            <a:rPr lang="fr-FR" sz="4000" kern="1200" dirty="0"/>
            <a:t>3</a:t>
          </a:r>
          <a:endParaRPr lang="fr-CA" sz="4000" kern="1200" dirty="0"/>
        </a:p>
      </dsp:txBody>
      <dsp:txXfrm rot="-5400000">
        <a:off x="1" y="3087676"/>
        <a:ext cx="1035072" cy="443603"/>
      </dsp:txXfrm>
    </dsp:sp>
    <dsp:sp modelId="{938F05E8-3530-40E9-BE57-D8090DE66081}">
      <dsp:nvSpPr>
        <dsp:cNvPr id="0" name=""/>
        <dsp:cNvSpPr/>
      </dsp:nvSpPr>
      <dsp:spPr>
        <a:xfrm rot="5400000">
          <a:off x="5017398" y="-1412184"/>
          <a:ext cx="961138" cy="8925791"/>
        </a:xfrm>
        <a:prstGeom prst="round2SameRect">
          <a:avLst/>
        </a:prstGeom>
        <a:solidFill>
          <a:schemeClr val="lt1">
            <a:alpha val="90000"/>
            <a:hueOff val="0"/>
            <a:satOff val="0"/>
            <a:lumOff val="0"/>
            <a:alphaOff val="0"/>
          </a:schemeClr>
        </a:solidFill>
        <a:ln w="12700" cap="flat" cmpd="sng" algn="ctr">
          <a:solidFill>
            <a:schemeClr val="accent2">
              <a:shade val="80000"/>
              <a:hueOff val="-358307"/>
              <a:satOff val="5912"/>
              <a:lumOff val="248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fr-FR" sz="1200" b="1" kern="1200" dirty="0"/>
            <a:t>Conservez et organisez toutes vos références </a:t>
          </a:r>
          <a:r>
            <a:rPr lang="fr-FR" sz="1200" kern="1200" dirty="0"/>
            <a:t>en un seul endroit. Pour vous aider, vous pouvez utiliser un logiciel de gestion </a:t>
          </a:r>
          <a:r>
            <a:rPr lang="fr-FR" sz="1200" kern="1200" dirty="0" err="1"/>
            <a:t>médiagraphique</a:t>
          </a:r>
          <a:r>
            <a:rPr lang="fr-FR" sz="1200" kern="1200" dirty="0"/>
            <a:t>, comme Zotero ou </a:t>
          </a:r>
          <a:r>
            <a:rPr lang="fr-FR" sz="1200" kern="1200" dirty="0" err="1"/>
            <a:t>EndNote</a:t>
          </a:r>
          <a:r>
            <a:rPr lang="fr-FR" sz="1200" kern="1200" dirty="0"/>
            <a:t>. Ces logiciels vous évitent de perdre des références et vous assurent de tout enregistrer. Lors de la rédaction, ils permettent aussi d’intégrer vos références directement dans votre travail et de créer votre médiagraphie. Ce sont donc des outils très utiles qui vous feront gagner du temps, mais ils ne sont pas magiques! Vous devrez quand même vérifier que vos références sont complètes et bien écrites avant de remettre votre travail.</a:t>
          </a:r>
          <a:endParaRPr lang="fr-CA" sz="1200" kern="1200" dirty="0"/>
        </a:p>
      </dsp:txBody>
      <dsp:txXfrm rot="-5400000">
        <a:off x="1035072" y="2617061"/>
        <a:ext cx="8878872" cy="8673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6CCD9-2EC5-4D07-B3B1-4F6776B0C50F}">
      <dsp:nvSpPr>
        <dsp:cNvPr id="0" name=""/>
        <dsp:cNvSpPr/>
      </dsp:nvSpPr>
      <dsp:spPr>
        <a:xfrm>
          <a:off x="0" y="530"/>
          <a:ext cx="10058399" cy="12406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9E2A78-036C-429D-AE20-E2D190866622}">
      <dsp:nvSpPr>
        <dsp:cNvPr id="0" name=""/>
        <dsp:cNvSpPr/>
      </dsp:nvSpPr>
      <dsp:spPr>
        <a:xfrm>
          <a:off x="375302" y="279680"/>
          <a:ext cx="682367" cy="682367"/>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9D4314-91B9-4A81-B09A-3B4801700B3F}">
      <dsp:nvSpPr>
        <dsp:cNvPr id="0" name=""/>
        <dsp:cNvSpPr/>
      </dsp:nvSpPr>
      <dsp:spPr>
        <a:xfrm>
          <a:off x="1432972" y="530"/>
          <a:ext cx="86254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977900">
            <a:lnSpc>
              <a:spcPct val="100000"/>
            </a:lnSpc>
            <a:spcBef>
              <a:spcPct val="0"/>
            </a:spcBef>
            <a:spcAft>
              <a:spcPct val="35000"/>
            </a:spcAft>
            <a:buNone/>
          </a:pPr>
          <a:r>
            <a:rPr lang="fr-FR" sz="2200" kern="1200"/>
            <a:t>Si vous ajoutez à votre travail quelque chose que vous avez emprunté ailleurs, </a:t>
          </a:r>
          <a:r>
            <a:rPr lang="fr-FR" sz="2200" b="1" kern="1200"/>
            <a:t>vous devez citer votre source</a:t>
          </a:r>
          <a:r>
            <a:rPr lang="fr-FR" sz="2200" kern="1200"/>
            <a:t>.</a:t>
          </a:r>
          <a:endParaRPr lang="en-US" sz="2200" kern="1200"/>
        </a:p>
      </dsp:txBody>
      <dsp:txXfrm>
        <a:off x="1432972" y="530"/>
        <a:ext cx="8625427" cy="1240668"/>
      </dsp:txXfrm>
    </dsp:sp>
    <dsp:sp modelId="{20B514ED-F354-4246-A7A6-B295F91CB4E0}">
      <dsp:nvSpPr>
        <dsp:cNvPr id="0" name=""/>
        <dsp:cNvSpPr/>
      </dsp:nvSpPr>
      <dsp:spPr>
        <a:xfrm>
          <a:off x="0" y="1551365"/>
          <a:ext cx="10058399" cy="12406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57F72C-0B12-46E3-B23F-5BB603943634}">
      <dsp:nvSpPr>
        <dsp:cNvPr id="0" name=""/>
        <dsp:cNvSpPr/>
      </dsp:nvSpPr>
      <dsp:spPr>
        <a:xfrm>
          <a:off x="375302" y="1830516"/>
          <a:ext cx="682367" cy="682367"/>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35CDA7-BABA-4FD9-BC0B-0998CF3FA025}">
      <dsp:nvSpPr>
        <dsp:cNvPr id="0" name=""/>
        <dsp:cNvSpPr/>
      </dsp:nvSpPr>
      <dsp:spPr>
        <a:xfrm>
          <a:off x="1432972" y="1551365"/>
          <a:ext cx="86254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977900">
            <a:lnSpc>
              <a:spcPct val="100000"/>
            </a:lnSpc>
            <a:spcBef>
              <a:spcPct val="0"/>
            </a:spcBef>
            <a:spcAft>
              <a:spcPct val="35000"/>
            </a:spcAft>
            <a:buNone/>
          </a:pPr>
          <a:r>
            <a:rPr lang="fr-FR" sz="2200" kern="1200"/>
            <a:t>Le type de document (livre, article de revue, rapport, vidéo…), le format (papier, numérique, Web, CD, DVD…) ou la langue (français, anglais, espagnol…) n’ont pas d’importance. </a:t>
          </a:r>
          <a:endParaRPr lang="en-US" sz="2200" kern="1200"/>
        </a:p>
      </dsp:txBody>
      <dsp:txXfrm>
        <a:off x="1432972" y="1551365"/>
        <a:ext cx="8625427" cy="1240668"/>
      </dsp:txXfrm>
    </dsp:sp>
    <dsp:sp modelId="{7E492094-B472-4333-94CE-70CE45372BE8}">
      <dsp:nvSpPr>
        <dsp:cNvPr id="0" name=""/>
        <dsp:cNvSpPr/>
      </dsp:nvSpPr>
      <dsp:spPr>
        <a:xfrm>
          <a:off x="0" y="3102201"/>
          <a:ext cx="10058399" cy="12406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CD1337-A1EE-4FF0-AE75-A539F5249B43}">
      <dsp:nvSpPr>
        <dsp:cNvPr id="0" name=""/>
        <dsp:cNvSpPr/>
      </dsp:nvSpPr>
      <dsp:spPr>
        <a:xfrm>
          <a:off x="375302" y="3381351"/>
          <a:ext cx="682367" cy="682367"/>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C7D55E-433C-4621-8A47-967F9367D3B6}">
      <dsp:nvSpPr>
        <dsp:cNvPr id="0" name=""/>
        <dsp:cNvSpPr/>
      </dsp:nvSpPr>
      <dsp:spPr>
        <a:xfrm>
          <a:off x="1432972" y="3102201"/>
          <a:ext cx="8625427" cy="124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304" tIns="131304" rIns="131304" bIns="131304" numCol="1" spcCol="1270" anchor="ctr" anchorCtr="0">
          <a:noAutofit/>
        </a:bodyPr>
        <a:lstStyle/>
        <a:p>
          <a:pPr marL="0" lvl="0" indent="0" algn="l" defTabSz="977900">
            <a:lnSpc>
              <a:spcPct val="100000"/>
            </a:lnSpc>
            <a:spcBef>
              <a:spcPct val="0"/>
            </a:spcBef>
            <a:spcAft>
              <a:spcPct val="35000"/>
            </a:spcAft>
            <a:buNone/>
          </a:pPr>
          <a:r>
            <a:rPr lang="fr-FR" sz="2200" kern="1200"/>
            <a:t>Dans tous les cas, emprunt = citation!</a:t>
          </a:r>
          <a:endParaRPr lang="en-US" sz="2200" kern="1200"/>
        </a:p>
      </dsp:txBody>
      <dsp:txXfrm>
        <a:off x="1432972" y="3102201"/>
        <a:ext cx="8625427" cy="12406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9CFC0-B9DA-46E1-B43F-4CEA7D006959}">
      <dsp:nvSpPr>
        <dsp:cNvPr id="0" name=""/>
        <dsp:cNvSpPr/>
      </dsp:nvSpPr>
      <dsp:spPr>
        <a:xfrm>
          <a:off x="7600" y="218143"/>
          <a:ext cx="5195239" cy="155857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539" tIns="410539" rIns="410539" bIns="410539" numCol="1" spcCol="1270" anchor="ctr" anchorCtr="0">
          <a:noAutofit/>
        </a:bodyPr>
        <a:lstStyle/>
        <a:p>
          <a:pPr marL="0" lvl="0" indent="0" algn="ctr" defTabSz="1955800">
            <a:lnSpc>
              <a:spcPct val="90000"/>
            </a:lnSpc>
            <a:spcBef>
              <a:spcPct val="0"/>
            </a:spcBef>
            <a:spcAft>
              <a:spcPct val="35000"/>
            </a:spcAft>
            <a:buNone/>
          </a:pPr>
          <a:r>
            <a:rPr lang="fr-FR" sz="4400" kern="1200"/>
            <a:t>Ou citer ? </a:t>
          </a:r>
          <a:endParaRPr lang="en-US" sz="4400" kern="1200"/>
        </a:p>
      </dsp:txBody>
      <dsp:txXfrm>
        <a:off x="7600" y="218143"/>
        <a:ext cx="5195239" cy="1558571"/>
      </dsp:txXfrm>
    </dsp:sp>
    <dsp:sp modelId="{6E91020A-AF33-434F-972F-D65D04F7D26B}">
      <dsp:nvSpPr>
        <dsp:cNvPr id="0" name=""/>
        <dsp:cNvSpPr/>
      </dsp:nvSpPr>
      <dsp:spPr>
        <a:xfrm>
          <a:off x="7600" y="1776715"/>
          <a:ext cx="5195239" cy="415536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4000" tIns="513174" rIns="180000" bIns="513174" numCol="1" spcCol="1270" anchor="t" anchorCtr="0">
          <a:noAutofit/>
        </a:bodyPr>
        <a:lstStyle/>
        <a:p>
          <a:pPr marL="0" lvl="0" indent="0" algn="l" defTabSz="711200">
            <a:lnSpc>
              <a:spcPct val="90000"/>
            </a:lnSpc>
            <a:spcBef>
              <a:spcPct val="0"/>
            </a:spcBef>
            <a:spcAft>
              <a:spcPct val="35000"/>
            </a:spcAft>
            <a:buNone/>
          </a:pPr>
          <a:r>
            <a:rPr lang="fr-FR" sz="1600" kern="1200"/>
            <a:t>Il est important de savoir que vous devez indiquer vos sources </a:t>
          </a:r>
          <a:r>
            <a:rPr lang="fr-FR" sz="1600" b="1" kern="1200"/>
            <a:t>à deux endroits</a:t>
          </a:r>
          <a:r>
            <a:rPr lang="fr-FR" sz="1600" kern="1200"/>
            <a:t>: </a:t>
          </a:r>
          <a:endParaRPr lang="en-US" sz="1600" kern="1200"/>
        </a:p>
        <a:p>
          <a:pPr marL="171450" lvl="1" indent="-171450" algn="l" defTabSz="711200">
            <a:lnSpc>
              <a:spcPct val="90000"/>
            </a:lnSpc>
            <a:spcBef>
              <a:spcPct val="0"/>
            </a:spcBef>
            <a:spcAft>
              <a:spcPct val="15000"/>
            </a:spcAft>
            <a:buChar char="•"/>
          </a:pPr>
          <a:r>
            <a:rPr lang="fr-FR" sz="1600" b="1" kern="1200"/>
            <a:t>directement dans votre texte</a:t>
          </a:r>
          <a:r>
            <a:rPr lang="fr-FR" sz="1600" kern="1200"/>
            <a:t> là où il y a un emprunt </a:t>
          </a:r>
          <a:endParaRPr lang="en-US" sz="1600" kern="1200"/>
        </a:p>
        <a:p>
          <a:pPr marL="171450" lvl="1" indent="-171450" algn="l" defTabSz="711200">
            <a:lnSpc>
              <a:spcPct val="90000"/>
            </a:lnSpc>
            <a:spcBef>
              <a:spcPct val="0"/>
            </a:spcBef>
            <a:spcAft>
              <a:spcPct val="15000"/>
            </a:spcAft>
            <a:buChar char="•"/>
          </a:pPr>
          <a:r>
            <a:rPr lang="fr-FR" sz="1600" b="1" kern="1200"/>
            <a:t>dans la médiagraphie</a:t>
          </a:r>
          <a:r>
            <a:rPr lang="fr-FR" sz="1600" kern="1200"/>
            <a:t> à la fin de votre travail</a:t>
          </a:r>
          <a:endParaRPr lang="en-US" sz="1600" kern="1200"/>
        </a:p>
      </dsp:txBody>
      <dsp:txXfrm>
        <a:off x="7600" y="1776715"/>
        <a:ext cx="5195239" cy="4155368"/>
      </dsp:txXfrm>
    </dsp:sp>
    <dsp:sp modelId="{8584AB05-8F85-425E-AEDF-DF241493DE6F}">
      <dsp:nvSpPr>
        <dsp:cNvPr id="0" name=""/>
        <dsp:cNvSpPr/>
      </dsp:nvSpPr>
      <dsp:spPr>
        <a:xfrm>
          <a:off x="5310734" y="218143"/>
          <a:ext cx="5195239" cy="1558571"/>
        </a:xfrm>
        <a:prstGeom prst="rect">
          <a:avLst/>
        </a:prstGeom>
        <a:solidFill>
          <a:schemeClr val="accent2">
            <a:hueOff val="2746340"/>
            <a:satOff val="-48808"/>
            <a:lumOff val="1569"/>
            <a:alphaOff val="0"/>
          </a:schemeClr>
        </a:solidFill>
        <a:ln w="1270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0539" tIns="410539" rIns="410539" bIns="410539" numCol="1" spcCol="1270" anchor="ctr" anchorCtr="0">
          <a:noAutofit/>
        </a:bodyPr>
        <a:lstStyle/>
        <a:p>
          <a:pPr marL="0" lvl="0" indent="0" algn="ctr" defTabSz="1955800">
            <a:lnSpc>
              <a:spcPct val="90000"/>
            </a:lnSpc>
            <a:spcBef>
              <a:spcPct val="0"/>
            </a:spcBef>
            <a:spcAft>
              <a:spcPct val="35000"/>
            </a:spcAft>
            <a:buNone/>
          </a:pPr>
          <a:r>
            <a:rPr lang="fr-FR" sz="4400" kern="1200"/>
            <a:t>Comment citer ? </a:t>
          </a:r>
          <a:endParaRPr lang="en-US" sz="4400" kern="1200"/>
        </a:p>
      </dsp:txBody>
      <dsp:txXfrm>
        <a:off x="5310734" y="218143"/>
        <a:ext cx="5195239" cy="1558571"/>
      </dsp:txXfrm>
    </dsp:sp>
    <dsp:sp modelId="{06ED02A7-5D92-4D63-AB8C-ED07555907F1}">
      <dsp:nvSpPr>
        <dsp:cNvPr id="0" name=""/>
        <dsp:cNvSpPr/>
      </dsp:nvSpPr>
      <dsp:spPr>
        <a:xfrm>
          <a:off x="5310734" y="1776715"/>
          <a:ext cx="5195239" cy="4155368"/>
        </a:xfrm>
        <a:prstGeom prst="rect">
          <a:avLst/>
        </a:prstGeom>
        <a:solidFill>
          <a:schemeClr val="accent2">
            <a:tint val="40000"/>
            <a:alpha val="90000"/>
            <a:hueOff val="3277117"/>
            <a:satOff val="-42615"/>
            <a:lumOff val="-1347"/>
            <a:alphaOff val="0"/>
          </a:schemeClr>
        </a:solidFill>
        <a:ln w="12700" cap="flat" cmpd="sng" algn="ctr">
          <a:solidFill>
            <a:schemeClr val="accent2">
              <a:tint val="40000"/>
              <a:alpha val="90000"/>
              <a:hueOff val="3277117"/>
              <a:satOff val="-42615"/>
              <a:lumOff val="-13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0000" tIns="252000" rIns="180000" bIns="513174" numCol="1" spcCol="1270" anchor="t" anchorCtr="0">
          <a:noAutofit/>
        </a:bodyPr>
        <a:lstStyle/>
        <a:p>
          <a:pPr marL="0" lvl="0" indent="0" algn="l" defTabSz="711200">
            <a:lnSpc>
              <a:spcPct val="90000"/>
            </a:lnSpc>
            <a:spcBef>
              <a:spcPct val="0"/>
            </a:spcBef>
            <a:spcAft>
              <a:spcPct val="35000"/>
            </a:spcAft>
            <a:buNone/>
          </a:pPr>
          <a:r>
            <a:rPr lang="fr-FR" sz="1600" kern="1200" dirty="0"/>
            <a:t>APA, Dionne ou MLA, ça vous dit quelque chose? Ce sont des « styles bibliographiques » et, dépendamment du style qu’on vous a demandé d’utiliser, la façon d’écrire vos références changera. </a:t>
          </a:r>
        </a:p>
        <a:p>
          <a:pPr marL="0" lvl="0" indent="0" algn="l" defTabSz="711200">
            <a:lnSpc>
              <a:spcPct val="90000"/>
            </a:lnSpc>
            <a:spcBef>
              <a:spcPct val="0"/>
            </a:spcBef>
            <a:spcAft>
              <a:spcPct val="35000"/>
            </a:spcAft>
            <a:buNone/>
          </a:pPr>
          <a:r>
            <a:rPr lang="fr-FR" sz="1600" kern="1200" dirty="0"/>
            <a:t>Par contre, quel que soit le style bibliographique, les informations suivantes doivent être fournies :</a:t>
          </a:r>
          <a:endParaRPr lang="en-US" sz="1600" kern="1200" dirty="0"/>
        </a:p>
        <a:p>
          <a:pPr marL="171450" lvl="1" indent="-171450" algn="l" defTabSz="711200">
            <a:lnSpc>
              <a:spcPct val="90000"/>
            </a:lnSpc>
            <a:spcBef>
              <a:spcPct val="0"/>
            </a:spcBef>
            <a:spcAft>
              <a:spcPct val="15000"/>
            </a:spcAft>
            <a:buChar char="•"/>
          </a:pPr>
          <a:r>
            <a:rPr lang="fr-FR" sz="1600" kern="1200"/>
            <a:t>le nom du ou des auteurs</a:t>
          </a:r>
          <a:endParaRPr lang="en-US" sz="1600" kern="1200"/>
        </a:p>
        <a:p>
          <a:pPr marL="171450" lvl="1" indent="-171450" algn="l" defTabSz="711200">
            <a:lnSpc>
              <a:spcPct val="90000"/>
            </a:lnSpc>
            <a:spcBef>
              <a:spcPct val="0"/>
            </a:spcBef>
            <a:spcAft>
              <a:spcPct val="15000"/>
            </a:spcAft>
            <a:buChar char="•"/>
          </a:pPr>
          <a:r>
            <a:rPr lang="fr-FR" sz="1600" kern="1200"/>
            <a:t>le titre du document</a:t>
          </a:r>
          <a:endParaRPr lang="en-US" sz="1600" kern="1200"/>
        </a:p>
        <a:p>
          <a:pPr marL="171450" lvl="1" indent="-171450" algn="l" defTabSz="711200">
            <a:lnSpc>
              <a:spcPct val="90000"/>
            </a:lnSpc>
            <a:spcBef>
              <a:spcPct val="0"/>
            </a:spcBef>
            <a:spcAft>
              <a:spcPct val="15000"/>
            </a:spcAft>
            <a:buChar char="•"/>
          </a:pPr>
          <a:r>
            <a:rPr lang="fr-FR" sz="1600" kern="1200"/>
            <a:t>les informations de publication (année, maison d’édition, lieu de publication / adresse du site web)</a:t>
          </a:r>
          <a:endParaRPr lang="en-US" sz="1600" kern="1200"/>
        </a:p>
        <a:p>
          <a:pPr marL="171450" lvl="1" indent="-171450" algn="l" defTabSz="711200">
            <a:lnSpc>
              <a:spcPct val="90000"/>
            </a:lnSpc>
            <a:spcBef>
              <a:spcPct val="0"/>
            </a:spcBef>
            <a:spcAft>
              <a:spcPct val="15000"/>
            </a:spcAft>
            <a:buChar char="•"/>
          </a:pPr>
          <a:r>
            <a:rPr lang="fr-FR" sz="1600" kern="1200"/>
            <a:t>la pagination (si elle existe)</a:t>
          </a:r>
          <a:endParaRPr lang="en-US" sz="1600" kern="1200"/>
        </a:p>
        <a:p>
          <a:pPr marL="57150" lvl="1" indent="-57150" algn="l" defTabSz="488950">
            <a:lnSpc>
              <a:spcPct val="90000"/>
            </a:lnSpc>
            <a:spcBef>
              <a:spcPct val="0"/>
            </a:spcBef>
            <a:spcAft>
              <a:spcPct val="15000"/>
            </a:spcAft>
            <a:buChar char="•"/>
          </a:pPr>
          <a:endParaRPr lang="en-US" sz="1100" kern="1200"/>
        </a:p>
        <a:p>
          <a:pPr marL="0" lvl="0" indent="0" algn="l" defTabSz="533400">
            <a:lnSpc>
              <a:spcPct val="90000"/>
            </a:lnSpc>
            <a:spcBef>
              <a:spcPct val="0"/>
            </a:spcBef>
            <a:spcAft>
              <a:spcPct val="35000"/>
            </a:spcAft>
            <a:buNone/>
          </a:pPr>
          <a:r>
            <a:rPr lang="fr-FR" sz="1200" kern="1200"/>
            <a:t>Selon le type de document à citer et le style bibliographique que vous utilisez, d’autres informations peuvent s’ajouter. Pensez à vérifier!</a:t>
          </a:r>
          <a:endParaRPr lang="en-US" sz="1200" kern="1200"/>
        </a:p>
      </dsp:txBody>
      <dsp:txXfrm>
        <a:off x="5310734" y="1776715"/>
        <a:ext cx="5195239" cy="4155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13B1A-3574-4E4E-8321-6C5CFB9D4C13}">
      <dsp:nvSpPr>
        <dsp:cNvPr id="0" name=""/>
        <dsp:cNvSpPr/>
      </dsp:nvSpPr>
      <dsp:spPr>
        <a:xfrm>
          <a:off x="1741630" y="0"/>
          <a:ext cx="1509048" cy="136077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DFFB88-3388-4178-A9A6-E939A224C2E7}">
      <dsp:nvSpPr>
        <dsp:cNvPr id="0" name=""/>
        <dsp:cNvSpPr/>
      </dsp:nvSpPr>
      <dsp:spPr>
        <a:xfrm>
          <a:off x="340371" y="1529027"/>
          <a:ext cx="4311566" cy="58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fr-FR" sz="1900" b="1" kern="1200"/>
            <a:t>Expliquer clairement</a:t>
          </a:r>
          <a:r>
            <a:rPr lang="fr-FR" sz="1900" kern="1200"/>
            <a:t> les consignes et </a:t>
          </a:r>
          <a:r>
            <a:rPr lang="fr-FR" sz="1900" b="1" kern="1200"/>
            <a:t>être explicite</a:t>
          </a:r>
          <a:r>
            <a:rPr lang="fr-FR" sz="1900" kern="1200"/>
            <a:t> dans vos attentes</a:t>
          </a:r>
          <a:endParaRPr lang="fr-CA" sz="1900" kern="1200"/>
        </a:p>
      </dsp:txBody>
      <dsp:txXfrm>
        <a:off x="340371" y="1529027"/>
        <a:ext cx="4311566" cy="583190"/>
      </dsp:txXfrm>
    </dsp:sp>
    <dsp:sp modelId="{3BB22A07-C8D8-441C-A61A-D331EF835D97}">
      <dsp:nvSpPr>
        <dsp:cNvPr id="0" name=""/>
        <dsp:cNvSpPr/>
      </dsp:nvSpPr>
      <dsp:spPr>
        <a:xfrm>
          <a:off x="340371" y="2190474"/>
          <a:ext cx="4311566" cy="215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a:t>Préciser si le travail se fait individuellement ou en équipe</a:t>
          </a:r>
          <a:endParaRPr lang="fr-CA" sz="1400" kern="1200"/>
        </a:p>
        <a:p>
          <a:pPr marL="0" lvl="0" indent="0" algn="ctr" defTabSz="622300">
            <a:lnSpc>
              <a:spcPct val="100000"/>
            </a:lnSpc>
            <a:spcBef>
              <a:spcPct val="0"/>
            </a:spcBef>
            <a:spcAft>
              <a:spcPct val="35000"/>
            </a:spcAft>
            <a:buNone/>
          </a:pPr>
          <a:r>
            <a:rPr lang="fr-FR" sz="1400" kern="1200"/>
            <a:t>Établir le niveau de collaboration permis, préciser le style bibliographique </a:t>
          </a:r>
          <a:r>
            <a:rPr lang="fr-FR" sz="1400" b="0" kern="1200"/>
            <a:t>à utiliser</a:t>
          </a:r>
          <a:endParaRPr lang="fr-CA" sz="1400" b="0" kern="1200"/>
        </a:p>
        <a:p>
          <a:pPr marL="0" lvl="0" indent="0" algn="ctr" defTabSz="622300">
            <a:lnSpc>
              <a:spcPct val="100000"/>
            </a:lnSpc>
            <a:spcBef>
              <a:spcPct val="0"/>
            </a:spcBef>
            <a:spcAft>
              <a:spcPct val="35000"/>
            </a:spcAft>
            <a:buNone/>
          </a:pPr>
          <a:r>
            <a:rPr lang="fr-FR" sz="1400" b="0" i="0" kern="1200"/>
            <a:t>Exiger l’utilisation d’un guide de présentation des travaux</a:t>
          </a:r>
          <a:endParaRPr lang="fr-CA" sz="1400" b="0" kern="1200"/>
        </a:p>
        <a:p>
          <a:pPr marL="0" lvl="0" indent="0" algn="ctr" defTabSz="622300">
            <a:lnSpc>
              <a:spcPct val="100000"/>
            </a:lnSpc>
            <a:spcBef>
              <a:spcPct val="0"/>
            </a:spcBef>
            <a:spcAft>
              <a:spcPct val="35000"/>
            </a:spcAft>
            <a:buNone/>
          </a:pPr>
          <a:r>
            <a:rPr lang="fr-FR" sz="1400" kern="1200"/>
            <a:t>Faire signer un contrat de non-plagiat aux étudiants... </a:t>
          </a:r>
          <a:endParaRPr lang="fr-CA" sz="1400" kern="1200"/>
        </a:p>
        <a:p>
          <a:pPr marL="0" lvl="0" indent="0" algn="ctr" defTabSz="622300">
            <a:lnSpc>
              <a:spcPct val="100000"/>
            </a:lnSpc>
            <a:spcBef>
              <a:spcPct val="0"/>
            </a:spcBef>
            <a:spcAft>
              <a:spcPct val="35000"/>
            </a:spcAft>
            <a:buNone/>
          </a:pPr>
          <a:r>
            <a:rPr lang="fr-FR" sz="1400" kern="1200"/>
            <a:t>Ne présumez pas que vos étudiants sont déjà formés aux exigences méthodologiques.</a:t>
          </a:r>
          <a:endParaRPr lang="fr-CA" sz="1400" kern="1200"/>
        </a:p>
      </dsp:txBody>
      <dsp:txXfrm>
        <a:off x="340371" y="2190474"/>
        <a:ext cx="4311566" cy="2152925"/>
      </dsp:txXfrm>
    </dsp:sp>
    <dsp:sp modelId="{FDC7E4A5-BD0F-43B3-882A-238E307F1480}">
      <dsp:nvSpPr>
        <dsp:cNvPr id="0" name=""/>
        <dsp:cNvSpPr/>
      </dsp:nvSpPr>
      <dsp:spPr>
        <a:xfrm>
          <a:off x="6807721" y="0"/>
          <a:ext cx="1509048" cy="136077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08D01A-64F1-4BCD-BCED-03DF3ECB7CA3}">
      <dsp:nvSpPr>
        <dsp:cNvPr id="0" name=""/>
        <dsp:cNvSpPr/>
      </dsp:nvSpPr>
      <dsp:spPr>
        <a:xfrm>
          <a:off x="5406462" y="1529027"/>
          <a:ext cx="4311566" cy="583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fr-FR" sz="1900" b="1" kern="1200"/>
            <a:t>Être un modèle</a:t>
          </a:r>
          <a:endParaRPr lang="fr-CA" sz="1900" kern="1200"/>
        </a:p>
      </dsp:txBody>
      <dsp:txXfrm>
        <a:off x="5406462" y="1529027"/>
        <a:ext cx="4311566" cy="583190"/>
      </dsp:txXfrm>
    </dsp:sp>
    <dsp:sp modelId="{EE3593F3-E894-42DE-B1C0-DD13756E5332}">
      <dsp:nvSpPr>
        <dsp:cNvPr id="0" name=""/>
        <dsp:cNvSpPr/>
      </dsp:nvSpPr>
      <dsp:spPr>
        <a:xfrm>
          <a:off x="5406462" y="2190474"/>
          <a:ext cx="4311566" cy="2152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fr-FR" sz="1400" kern="1200"/>
            <a:t>Citez vos sources dans votre matériel d'enseignement (documents écrits et diaporamas)</a:t>
          </a:r>
          <a:endParaRPr lang="fr-CA" sz="1400" kern="1200"/>
        </a:p>
        <a:p>
          <a:pPr marL="0" lvl="0" indent="0" algn="ctr" defTabSz="622300">
            <a:lnSpc>
              <a:spcPct val="100000"/>
            </a:lnSpc>
            <a:spcBef>
              <a:spcPct val="0"/>
            </a:spcBef>
            <a:spcAft>
              <a:spcPct val="35000"/>
            </a:spcAft>
            <a:buNone/>
          </a:pPr>
          <a:r>
            <a:rPr lang="fr-FR" sz="1400" kern="1200"/>
            <a:t>Diffusez des bibliographies présentées de manière rigoureuse</a:t>
          </a:r>
          <a:endParaRPr lang="fr-CA" sz="1400" kern="1200"/>
        </a:p>
        <a:p>
          <a:pPr marL="0" lvl="0" indent="0" algn="ctr" defTabSz="622300">
            <a:lnSpc>
              <a:spcPct val="100000"/>
            </a:lnSpc>
            <a:spcBef>
              <a:spcPct val="0"/>
            </a:spcBef>
            <a:spcAft>
              <a:spcPct val="35000"/>
            </a:spcAft>
            <a:buNone/>
          </a:pPr>
          <a:r>
            <a:rPr lang="fr-FR" sz="1400" kern="1200"/>
            <a:t>Parlez de l’importance que vous accordez à l’intégrité intellectuelle dans votre propre pratique…</a:t>
          </a:r>
          <a:endParaRPr lang="fr-CA" sz="1400" kern="1200"/>
        </a:p>
        <a:p>
          <a:pPr marL="0" lvl="0" indent="0" algn="ctr" defTabSz="622300">
            <a:lnSpc>
              <a:spcPct val="100000"/>
            </a:lnSpc>
            <a:spcBef>
              <a:spcPct val="0"/>
            </a:spcBef>
            <a:spcAft>
              <a:spcPct val="35000"/>
            </a:spcAft>
            <a:buNone/>
          </a:pPr>
          <a:r>
            <a:rPr lang="fr-FR" sz="1400" kern="1200"/>
            <a:t>Si vous souhaitez que vos étudiants adoptent de bonnes habitudes en lien avec l’intégrité intellectuelle, vous devez leur montrer que vous les avez adoptées vous-même!</a:t>
          </a:r>
          <a:endParaRPr lang="fr-CA" sz="1400" kern="1200"/>
        </a:p>
      </dsp:txBody>
      <dsp:txXfrm>
        <a:off x="5406462" y="2190474"/>
        <a:ext cx="4311566" cy="2152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9A83-5BC7-4BC1-9DF2-C04E759A780D}">
      <dsp:nvSpPr>
        <dsp:cNvPr id="0" name=""/>
        <dsp:cNvSpPr/>
      </dsp:nvSpPr>
      <dsp:spPr>
        <a:xfrm>
          <a:off x="934" y="138531"/>
          <a:ext cx="519011" cy="519011"/>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C50F36-261A-42E2-95B0-EF3A39ACD1D8}">
      <dsp:nvSpPr>
        <dsp:cNvPr id="0" name=""/>
        <dsp:cNvSpPr/>
      </dsp:nvSpPr>
      <dsp:spPr>
        <a:xfrm>
          <a:off x="934" y="861475"/>
          <a:ext cx="1482890" cy="80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Expliquer</a:t>
          </a:r>
          <a:endParaRPr lang="fr-CA" sz="1800" kern="1200"/>
        </a:p>
      </dsp:txBody>
      <dsp:txXfrm>
        <a:off x="934" y="861475"/>
        <a:ext cx="1482890" cy="800565"/>
      </dsp:txXfrm>
    </dsp:sp>
    <dsp:sp modelId="{D3CDD1FA-E532-49BF-AD51-FBB5B05E4C62}">
      <dsp:nvSpPr>
        <dsp:cNvPr id="0" name=""/>
        <dsp:cNvSpPr/>
      </dsp:nvSpPr>
      <dsp:spPr>
        <a:xfrm>
          <a:off x="934" y="1756892"/>
          <a:ext cx="1482890" cy="312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Demander aux étudiants d’expliquer à leur enseignant leur compréhension personnelle de certaines notions d’intégrité intellectuelle données</a:t>
          </a:r>
          <a:endParaRPr lang="fr-CA" sz="1400" kern="1200"/>
        </a:p>
      </dsp:txBody>
      <dsp:txXfrm>
        <a:off x="934" y="1756892"/>
        <a:ext cx="1482890" cy="3124251"/>
      </dsp:txXfrm>
    </dsp:sp>
    <dsp:sp modelId="{41120113-D33D-4488-933C-AF4C5C4D56C5}">
      <dsp:nvSpPr>
        <dsp:cNvPr id="0" name=""/>
        <dsp:cNvSpPr/>
      </dsp:nvSpPr>
      <dsp:spPr>
        <a:xfrm>
          <a:off x="1743331" y="138531"/>
          <a:ext cx="519011" cy="519011"/>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BBF71C-36B6-4FB8-800E-E96DB579C7C4}">
      <dsp:nvSpPr>
        <dsp:cNvPr id="0" name=""/>
        <dsp:cNvSpPr/>
      </dsp:nvSpPr>
      <dsp:spPr>
        <a:xfrm>
          <a:off x="1743331" y="861475"/>
          <a:ext cx="1482890" cy="80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Enseigner</a:t>
          </a:r>
          <a:endParaRPr lang="fr-CA" sz="1800" kern="1200"/>
        </a:p>
      </dsp:txBody>
      <dsp:txXfrm>
        <a:off x="1743331" y="861475"/>
        <a:ext cx="1482890" cy="800565"/>
      </dsp:txXfrm>
    </dsp:sp>
    <dsp:sp modelId="{EC8D2BDB-CBD8-476F-AF1B-8A02489F6FFF}">
      <dsp:nvSpPr>
        <dsp:cNvPr id="0" name=""/>
        <dsp:cNvSpPr/>
      </dsp:nvSpPr>
      <dsp:spPr>
        <a:xfrm>
          <a:off x="1743331" y="1756892"/>
          <a:ext cx="1482890" cy="312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Demander aux étudiants d’enseigner à leurs pairs certaines notions d’intégrité intellectuelle données</a:t>
          </a:r>
          <a:endParaRPr lang="fr-CA" sz="1400" kern="1200"/>
        </a:p>
      </dsp:txBody>
      <dsp:txXfrm>
        <a:off x="1743331" y="1756892"/>
        <a:ext cx="1482890" cy="3124251"/>
      </dsp:txXfrm>
    </dsp:sp>
    <dsp:sp modelId="{BC57D392-6E67-4646-90B2-080882BFB29F}">
      <dsp:nvSpPr>
        <dsp:cNvPr id="0" name=""/>
        <dsp:cNvSpPr/>
      </dsp:nvSpPr>
      <dsp:spPr>
        <a:xfrm>
          <a:off x="3485727" y="138531"/>
          <a:ext cx="519011" cy="519011"/>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05420F-3290-4D06-A0FB-23DEC5F49CDC}">
      <dsp:nvSpPr>
        <dsp:cNvPr id="0" name=""/>
        <dsp:cNvSpPr/>
      </dsp:nvSpPr>
      <dsp:spPr>
        <a:xfrm>
          <a:off x="3485727" y="861475"/>
          <a:ext cx="1482890" cy="80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Schématiser entre pairs</a:t>
          </a:r>
          <a:endParaRPr lang="fr-CA" sz="1800" kern="1200"/>
        </a:p>
      </dsp:txBody>
      <dsp:txXfrm>
        <a:off x="3485727" y="861475"/>
        <a:ext cx="1482890" cy="800565"/>
      </dsp:txXfrm>
    </dsp:sp>
    <dsp:sp modelId="{21E83CB5-EDFB-4068-8615-58C42D8A927E}">
      <dsp:nvSpPr>
        <dsp:cNvPr id="0" name=""/>
        <dsp:cNvSpPr/>
      </dsp:nvSpPr>
      <dsp:spPr>
        <a:xfrm>
          <a:off x="3485727" y="1756892"/>
          <a:ext cx="1482890" cy="312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Demander aux étudiants de schématiser par équipe certains concepts d’intégrité intellectuelle donnés</a:t>
          </a:r>
          <a:endParaRPr lang="fr-CA" sz="1400" kern="1200"/>
        </a:p>
      </dsp:txBody>
      <dsp:txXfrm>
        <a:off x="3485727" y="1756892"/>
        <a:ext cx="1482890" cy="3124251"/>
      </dsp:txXfrm>
    </dsp:sp>
    <dsp:sp modelId="{F1226444-9997-4F58-8FE6-B521F960AB89}">
      <dsp:nvSpPr>
        <dsp:cNvPr id="0" name=""/>
        <dsp:cNvSpPr/>
      </dsp:nvSpPr>
      <dsp:spPr>
        <a:xfrm>
          <a:off x="5228124" y="138531"/>
          <a:ext cx="519011" cy="519011"/>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833367-868F-47E9-9BB9-2E53BA33DF49}">
      <dsp:nvSpPr>
        <dsp:cNvPr id="0" name=""/>
        <dsp:cNvSpPr/>
      </dsp:nvSpPr>
      <dsp:spPr>
        <a:xfrm>
          <a:off x="5228124" y="861475"/>
          <a:ext cx="1482890" cy="80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100000"/>
            </a:lnSpc>
            <a:spcBef>
              <a:spcPct val="0"/>
            </a:spcBef>
            <a:spcAft>
              <a:spcPct val="35000"/>
            </a:spcAft>
            <a:buNone/>
            <a:defRPr b="1"/>
          </a:pPr>
          <a:r>
            <a:rPr lang="fr-FR" sz="1800" kern="1200"/>
            <a:t>Débattre, persuader, critiquer</a:t>
          </a:r>
          <a:endParaRPr lang="fr-CA" sz="1800" kern="1200"/>
        </a:p>
      </dsp:txBody>
      <dsp:txXfrm>
        <a:off x="5228124" y="861475"/>
        <a:ext cx="1482890" cy="800565"/>
      </dsp:txXfrm>
    </dsp:sp>
    <dsp:sp modelId="{AC0A4C54-98EF-45C1-9DD5-C42506FFD942}">
      <dsp:nvSpPr>
        <dsp:cNvPr id="0" name=""/>
        <dsp:cNvSpPr/>
      </dsp:nvSpPr>
      <dsp:spPr>
        <a:xfrm>
          <a:off x="5228124" y="1756892"/>
          <a:ext cx="1482890" cy="312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fr-FR" sz="1400" kern="1200"/>
            <a:t>Organiser des débats par équipe ou par groupe afin d’amener les étudiants à persuader les pairs de leurs points de vue, quant à l’intégrité intellectuelle, et d’apprendre à critiquer adéquatement leurs pairs à ce sujet</a:t>
          </a:r>
          <a:endParaRPr lang="fr-CA" sz="1400" kern="1200"/>
        </a:p>
      </dsp:txBody>
      <dsp:txXfrm>
        <a:off x="5228124" y="1756892"/>
        <a:ext cx="1482890" cy="31242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39AC7-B062-4F05-B03C-09F54114745D}">
      <dsp:nvSpPr>
        <dsp:cNvPr id="0" name=""/>
        <dsp:cNvSpPr/>
      </dsp:nvSpPr>
      <dsp:spPr>
        <a:xfrm>
          <a:off x="1762947" y="36319"/>
          <a:ext cx="1743354" cy="17433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fr-FR" sz="1900" kern="1200"/>
            <a:t>Produit</a:t>
          </a:r>
          <a:endParaRPr lang="fr-CA" sz="1900" kern="1200"/>
        </a:p>
      </dsp:txBody>
      <dsp:txXfrm>
        <a:off x="1995395" y="341406"/>
        <a:ext cx="1278459" cy="784509"/>
      </dsp:txXfrm>
    </dsp:sp>
    <dsp:sp modelId="{14763DFA-75B2-4551-9FC7-2BCF4439AF01}">
      <dsp:nvSpPr>
        <dsp:cNvPr id="0" name=""/>
        <dsp:cNvSpPr/>
      </dsp:nvSpPr>
      <dsp:spPr>
        <a:xfrm>
          <a:off x="2392008" y="1125916"/>
          <a:ext cx="1743354" cy="17433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fr-FR" sz="1900" kern="1200"/>
            <a:t>Processus</a:t>
          </a:r>
          <a:endParaRPr lang="fr-CA" sz="1900" kern="1200"/>
        </a:p>
      </dsp:txBody>
      <dsp:txXfrm>
        <a:off x="2925184" y="1576282"/>
        <a:ext cx="1046012" cy="958844"/>
      </dsp:txXfrm>
    </dsp:sp>
    <dsp:sp modelId="{E4049550-2539-4B4B-8F6C-4DEDF013850D}">
      <dsp:nvSpPr>
        <dsp:cNvPr id="0" name=""/>
        <dsp:cNvSpPr/>
      </dsp:nvSpPr>
      <dsp:spPr>
        <a:xfrm>
          <a:off x="1133887" y="1125916"/>
          <a:ext cx="1743354" cy="174335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r>
            <a:rPr lang="fr-FR" sz="1900" kern="1200"/>
            <a:t>Discours </a:t>
          </a:r>
          <a:endParaRPr lang="fr-CA" sz="1900" kern="1200"/>
        </a:p>
      </dsp:txBody>
      <dsp:txXfrm>
        <a:off x="1298053" y="1576282"/>
        <a:ext cx="1046012" cy="958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AB760-C23E-4EA4-AA4C-4AB76DBF834F}">
      <dsp:nvSpPr>
        <dsp:cNvPr id="0" name=""/>
        <dsp:cNvSpPr/>
      </dsp:nvSpPr>
      <dsp:spPr>
        <a:xfrm>
          <a:off x="-94398" y="376758"/>
          <a:ext cx="6711950" cy="20959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B6E6FD-5C83-4A3D-A223-A206BF03925B}">
      <dsp:nvSpPr>
        <dsp:cNvPr id="0" name=""/>
        <dsp:cNvSpPr/>
      </dsp:nvSpPr>
      <dsp:spPr>
        <a:xfrm>
          <a:off x="539641" y="848357"/>
          <a:ext cx="1155054" cy="115279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DA3D64-0C80-418F-9940-596BA1EF6EE6}">
      <dsp:nvSpPr>
        <dsp:cNvPr id="0" name=""/>
        <dsp:cNvSpPr/>
      </dsp:nvSpPr>
      <dsp:spPr>
        <a:xfrm>
          <a:off x="2006044" y="376758"/>
          <a:ext cx="4673522" cy="209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43" tIns="222043" rIns="222043" bIns="222043" numCol="1" spcCol="1270" anchor="ctr" anchorCtr="0">
          <a:noAutofit/>
        </a:bodyPr>
        <a:lstStyle/>
        <a:p>
          <a:pPr marL="0" lvl="0" indent="0" algn="l" defTabSz="622300">
            <a:lnSpc>
              <a:spcPct val="100000"/>
            </a:lnSpc>
            <a:spcBef>
              <a:spcPct val="0"/>
            </a:spcBef>
            <a:spcAft>
              <a:spcPct val="35000"/>
            </a:spcAft>
            <a:buNone/>
          </a:pPr>
          <a:r>
            <a:rPr lang="fr-FR" sz="1400" kern="1200"/>
            <a:t>Il s’agit de la démarche d’apprentissage (méthodes, essais, erreurs, solutions ou corrections apportées durant la réalisation). Le professeur doit exiger des preuves précises de ce processus afin de les examiner tout au long de la période d’évaluation. Il peut alors apprécier la progression et confirmer que le produit final correspond à un développement bien réel. La démarche de l’étudiant lui est propre et est beaucoup plus difficile à plagier.</a:t>
          </a:r>
          <a:endParaRPr lang="en-US" sz="1400" kern="1200"/>
        </a:p>
      </dsp:txBody>
      <dsp:txXfrm>
        <a:off x="2006044" y="376758"/>
        <a:ext cx="4673522" cy="2098047"/>
      </dsp:txXfrm>
    </dsp:sp>
    <dsp:sp modelId="{E0F37DF5-738F-438D-9524-0539B35F8A7D}">
      <dsp:nvSpPr>
        <dsp:cNvPr id="0" name=""/>
        <dsp:cNvSpPr/>
      </dsp:nvSpPr>
      <dsp:spPr>
        <a:xfrm>
          <a:off x="-94398" y="2874434"/>
          <a:ext cx="6711950" cy="2095998"/>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C993F1-FCAF-40C0-8D1B-D231A28D00F3}">
      <dsp:nvSpPr>
        <dsp:cNvPr id="0" name=""/>
        <dsp:cNvSpPr/>
      </dsp:nvSpPr>
      <dsp:spPr>
        <a:xfrm>
          <a:off x="539641" y="3346033"/>
          <a:ext cx="1155054" cy="115279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5216B-5863-44CF-B805-393EC2D7DA0B}">
      <dsp:nvSpPr>
        <dsp:cNvPr id="0" name=""/>
        <dsp:cNvSpPr/>
      </dsp:nvSpPr>
      <dsp:spPr>
        <a:xfrm>
          <a:off x="2010283" y="2874434"/>
          <a:ext cx="4665044" cy="2098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043" tIns="222043" rIns="222043" bIns="222043" numCol="1" spcCol="1270" anchor="ctr" anchorCtr="0">
          <a:noAutofit/>
        </a:bodyPr>
        <a:lstStyle/>
        <a:p>
          <a:pPr marL="0" lvl="0" indent="0" algn="l" defTabSz="622300">
            <a:lnSpc>
              <a:spcPct val="100000"/>
            </a:lnSpc>
            <a:spcBef>
              <a:spcPct val="0"/>
            </a:spcBef>
            <a:spcAft>
              <a:spcPct val="35000"/>
            </a:spcAft>
            <a:buNone/>
          </a:pPr>
          <a:r>
            <a:rPr lang="fr-FR" sz="1400" kern="1200"/>
            <a:t>Dans la pratique, découper le travail en étapes progressives, en fournissant les critères d’évaluation et exigeant des preuves (ex. : dossier d’étude ou de presse, journal de bord, rapport d’étape,  esquisses, premiers jets, etc.) permet d’évaluer le processus et ainsi réduit le risque de plagiat.</a:t>
          </a:r>
          <a:br>
            <a:rPr lang="fr-FR" sz="1400" kern="1200"/>
          </a:br>
          <a:endParaRPr lang="en-US" sz="1400" kern="1200"/>
        </a:p>
      </dsp:txBody>
      <dsp:txXfrm>
        <a:off x="2010283" y="2874434"/>
        <a:ext cx="4665044" cy="20980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C7915C-EF70-43BF-97A5-5EE67F879B15}">
      <dsp:nvSpPr>
        <dsp:cNvPr id="0" name=""/>
        <dsp:cNvSpPr/>
      </dsp:nvSpPr>
      <dsp:spPr>
        <a:xfrm rot="10800000">
          <a:off x="1823035" y="1506"/>
          <a:ext cx="6607759" cy="634699"/>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5" tIns="57150" rIns="106680" bIns="57150" numCol="1" spcCol="1270" anchor="ctr" anchorCtr="0">
          <a:noAutofit/>
        </a:bodyPr>
        <a:lstStyle/>
        <a:p>
          <a:pPr marL="0" lvl="0" indent="0" algn="ctr" defTabSz="666750">
            <a:lnSpc>
              <a:spcPct val="90000"/>
            </a:lnSpc>
            <a:spcBef>
              <a:spcPct val="0"/>
            </a:spcBef>
            <a:spcAft>
              <a:spcPct val="35000"/>
            </a:spcAft>
            <a:buNone/>
          </a:pPr>
          <a:r>
            <a:rPr lang="fr-FR" sz="1500" kern="1200"/>
            <a:t>Les tâches représentent un défi pour l’étudiant</a:t>
          </a:r>
          <a:endParaRPr lang="fr-CA" sz="1500" kern="1200"/>
        </a:p>
      </dsp:txBody>
      <dsp:txXfrm rot="10800000">
        <a:off x="1981710" y="1506"/>
        <a:ext cx="6449084" cy="634699"/>
      </dsp:txXfrm>
    </dsp:sp>
    <dsp:sp modelId="{9A08C5FD-220A-4A59-8C5C-F1C1693F7E8A}">
      <dsp:nvSpPr>
        <dsp:cNvPr id="0" name=""/>
        <dsp:cNvSpPr/>
      </dsp:nvSpPr>
      <dsp:spPr>
        <a:xfrm>
          <a:off x="1505685" y="1506"/>
          <a:ext cx="634699" cy="634699"/>
        </a:xfrm>
        <a:prstGeom prst="ellipse">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113B8-0578-4816-A3C7-2B84B2BEDEF7}">
      <dsp:nvSpPr>
        <dsp:cNvPr id="0" name=""/>
        <dsp:cNvSpPr/>
      </dsp:nvSpPr>
      <dsp:spPr>
        <a:xfrm rot="10800000">
          <a:off x="1823035" y="823299"/>
          <a:ext cx="6607759" cy="634699"/>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5" tIns="57150" rIns="106680" bIns="57150" numCol="1" spcCol="1270" anchor="ctr" anchorCtr="0">
          <a:noAutofit/>
        </a:bodyPr>
        <a:lstStyle/>
        <a:p>
          <a:pPr marL="0" lvl="0" indent="0" algn="ctr" defTabSz="666750">
            <a:lnSpc>
              <a:spcPct val="90000"/>
            </a:lnSpc>
            <a:spcBef>
              <a:spcPct val="0"/>
            </a:spcBef>
            <a:spcAft>
              <a:spcPct val="35000"/>
            </a:spcAft>
            <a:buNone/>
          </a:pPr>
          <a:r>
            <a:rPr lang="fr-FR" sz="1500" kern="1200"/>
            <a:t>Les tâches mènent à la réalisation d’une production/performance</a:t>
          </a:r>
          <a:endParaRPr lang="fr-CA" sz="1500" kern="1200"/>
        </a:p>
      </dsp:txBody>
      <dsp:txXfrm rot="10800000">
        <a:off x="1981710" y="823299"/>
        <a:ext cx="6449084" cy="634699"/>
      </dsp:txXfrm>
    </dsp:sp>
    <dsp:sp modelId="{299ECDFC-4288-45B0-9BE5-3B9DCBA37F1F}">
      <dsp:nvSpPr>
        <dsp:cNvPr id="0" name=""/>
        <dsp:cNvSpPr/>
      </dsp:nvSpPr>
      <dsp:spPr>
        <a:xfrm>
          <a:off x="1505685" y="823299"/>
          <a:ext cx="634699" cy="634699"/>
        </a:xfrm>
        <a:prstGeom prst="ellipse">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7A55B1-562B-42AB-82B7-10890319993B}">
      <dsp:nvSpPr>
        <dsp:cNvPr id="0" name=""/>
        <dsp:cNvSpPr/>
      </dsp:nvSpPr>
      <dsp:spPr>
        <a:xfrm rot="10800000">
          <a:off x="1823035" y="1645093"/>
          <a:ext cx="6607759" cy="634699"/>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5" tIns="57150" rIns="106680" bIns="57150" numCol="1" spcCol="1270" anchor="ctr" anchorCtr="0">
          <a:noAutofit/>
        </a:bodyPr>
        <a:lstStyle/>
        <a:p>
          <a:pPr marL="0" lvl="0" indent="0" algn="ctr" defTabSz="666750">
            <a:lnSpc>
              <a:spcPct val="90000"/>
            </a:lnSpc>
            <a:spcBef>
              <a:spcPct val="0"/>
            </a:spcBef>
            <a:spcAft>
              <a:spcPct val="35000"/>
            </a:spcAft>
            <a:buNone/>
          </a:pPr>
          <a:r>
            <a:rPr lang="fr-FR" sz="1500" kern="1200"/>
            <a:t>Les tâches permettent à l’étudiant de développer des habiletés métacognitives</a:t>
          </a:r>
          <a:endParaRPr lang="fr-CA" sz="1500" kern="1200"/>
        </a:p>
      </dsp:txBody>
      <dsp:txXfrm rot="10800000">
        <a:off x="1981710" y="1645093"/>
        <a:ext cx="6449084" cy="634699"/>
      </dsp:txXfrm>
    </dsp:sp>
    <dsp:sp modelId="{D0B46203-1163-4419-BC8A-AE61659C786A}">
      <dsp:nvSpPr>
        <dsp:cNvPr id="0" name=""/>
        <dsp:cNvSpPr/>
      </dsp:nvSpPr>
      <dsp:spPr>
        <a:xfrm>
          <a:off x="1505685" y="1645093"/>
          <a:ext cx="634699" cy="634699"/>
        </a:xfrm>
        <a:prstGeom prst="ellipse">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B1AB5F-4637-47A6-94AB-27DA7BA74653}">
      <dsp:nvSpPr>
        <dsp:cNvPr id="0" name=""/>
        <dsp:cNvSpPr/>
      </dsp:nvSpPr>
      <dsp:spPr>
        <a:xfrm rot="10800000">
          <a:off x="1823035" y="2466886"/>
          <a:ext cx="6607759" cy="634699"/>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5" tIns="57150" rIns="106680" bIns="57150" numCol="1" spcCol="1270" anchor="ctr" anchorCtr="0">
          <a:noAutofit/>
        </a:bodyPr>
        <a:lstStyle/>
        <a:p>
          <a:pPr marL="0" lvl="0" indent="0" algn="ctr" defTabSz="666750">
            <a:lnSpc>
              <a:spcPct val="90000"/>
            </a:lnSpc>
            <a:spcBef>
              <a:spcPct val="0"/>
            </a:spcBef>
            <a:spcAft>
              <a:spcPct val="35000"/>
            </a:spcAft>
            <a:buNone/>
          </a:pPr>
          <a:r>
            <a:rPr lang="fr-FR" sz="1500" kern="1200"/>
            <a:t>Les tâches conduisent à une production authentique qui représente ce qui existe en contexte professionnel ou dans la vie courante </a:t>
          </a:r>
          <a:endParaRPr lang="fr-CA" sz="1500" kern="1200"/>
        </a:p>
      </dsp:txBody>
      <dsp:txXfrm rot="10800000">
        <a:off x="1981710" y="2466886"/>
        <a:ext cx="6449084" cy="634699"/>
      </dsp:txXfrm>
    </dsp:sp>
    <dsp:sp modelId="{8056D95A-B96F-4106-B004-578FE437443F}">
      <dsp:nvSpPr>
        <dsp:cNvPr id="0" name=""/>
        <dsp:cNvSpPr/>
      </dsp:nvSpPr>
      <dsp:spPr>
        <a:xfrm>
          <a:off x="1505685" y="2466886"/>
          <a:ext cx="634699" cy="634699"/>
        </a:xfrm>
        <a:prstGeom prst="ellipse">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2B98F9-B08E-42D7-9520-E683CBFA3BD1}">
      <dsp:nvSpPr>
        <dsp:cNvPr id="0" name=""/>
        <dsp:cNvSpPr/>
      </dsp:nvSpPr>
      <dsp:spPr>
        <a:xfrm rot="10800000">
          <a:off x="1823035" y="3288679"/>
          <a:ext cx="6607759" cy="634699"/>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885" tIns="57150" rIns="106680" bIns="57150" numCol="1" spcCol="1270" anchor="ctr" anchorCtr="0">
          <a:noAutofit/>
        </a:bodyPr>
        <a:lstStyle/>
        <a:p>
          <a:pPr marL="0" lvl="0" indent="0" algn="ctr" defTabSz="666750">
            <a:lnSpc>
              <a:spcPct val="90000"/>
            </a:lnSpc>
            <a:spcBef>
              <a:spcPct val="0"/>
            </a:spcBef>
            <a:spcAft>
              <a:spcPct val="35000"/>
            </a:spcAft>
            <a:buNone/>
          </a:pPr>
          <a:r>
            <a:rPr lang="fr-FR" sz="1500" kern="1200"/>
            <a:t>Les tâches prévoient formellement des moments de discussion et de rétroaction avec l’étudiant ou l’équipe</a:t>
          </a:r>
          <a:endParaRPr lang="fr-CA" sz="1500" kern="1200"/>
        </a:p>
      </dsp:txBody>
      <dsp:txXfrm rot="10800000">
        <a:off x="1981710" y="3288679"/>
        <a:ext cx="6449084" cy="634699"/>
      </dsp:txXfrm>
    </dsp:sp>
    <dsp:sp modelId="{967FF197-902E-400D-9EE5-CB9C7B9FB746}">
      <dsp:nvSpPr>
        <dsp:cNvPr id="0" name=""/>
        <dsp:cNvSpPr/>
      </dsp:nvSpPr>
      <dsp:spPr>
        <a:xfrm>
          <a:off x="1505685" y="3288679"/>
          <a:ext cx="634699" cy="634699"/>
        </a:xfrm>
        <a:prstGeom prst="ellipse">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FA7EE-F989-424A-B4A7-F91C26972941}">
      <dsp:nvSpPr>
        <dsp:cNvPr id="0" name=""/>
        <dsp:cNvSpPr/>
      </dsp:nvSpPr>
      <dsp:spPr>
        <a:xfrm>
          <a:off x="170268" y="3099"/>
          <a:ext cx="2163829" cy="12982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Varier les sujets de travaux</a:t>
          </a:r>
          <a:endParaRPr lang="fr-CA" sz="1200" kern="1200"/>
        </a:p>
      </dsp:txBody>
      <dsp:txXfrm>
        <a:off x="170268" y="3099"/>
        <a:ext cx="2163829" cy="1298297"/>
      </dsp:txXfrm>
    </dsp:sp>
    <dsp:sp modelId="{AFDED13B-F0F4-479D-A0A2-D7A6D58536B0}">
      <dsp:nvSpPr>
        <dsp:cNvPr id="0" name=""/>
        <dsp:cNvSpPr/>
      </dsp:nvSpPr>
      <dsp:spPr>
        <a:xfrm>
          <a:off x="2550481" y="3099"/>
          <a:ext cx="2163829" cy="1298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Exiger des réflexions personnelles</a:t>
          </a:r>
          <a:endParaRPr lang="fr-CA" sz="1200" kern="1200"/>
        </a:p>
      </dsp:txBody>
      <dsp:txXfrm>
        <a:off x="2550481" y="3099"/>
        <a:ext cx="2163829" cy="1298297"/>
      </dsp:txXfrm>
    </dsp:sp>
    <dsp:sp modelId="{69DC7623-6B9C-4632-A6ED-CB0C5F5FECC1}">
      <dsp:nvSpPr>
        <dsp:cNvPr id="0" name=""/>
        <dsp:cNvSpPr/>
      </dsp:nvSpPr>
      <dsp:spPr>
        <a:xfrm>
          <a:off x="4930693" y="3099"/>
          <a:ext cx="2163829" cy="12982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Exiger une présentation orale dans laquelle l’étudiant explique sa démarche, ses résultats, ses réflexions</a:t>
          </a:r>
          <a:endParaRPr lang="fr-CA" sz="1200" kern="1200"/>
        </a:p>
      </dsp:txBody>
      <dsp:txXfrm>
        <a:off x="4930693" y="3099"/>
        <a:ext cx="2163829" cy="1298297"/>
      </dsp:txXfrm>
    </dsp:sp>
    <dsp:sp modelId="{C128F87A-B23E-44BE-A016-DC10D6B9DD53}">
      <dsp:nvSpPr>
        <dsp:cNvPr id="0" name=""/>
        <dsp:cNvSpPr/>
      </dsp:nvSpPr>
      <dsp:spPr>
        <a:xfrm>
          <a:off x="170268" y="1517780"/>
          <a:ext cx="2163829" cy="12982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Exiger une bibliographie commentée des textes utilisés pour documenter le travail</a:t>
          </a:r>
          <a:endParaRPr lang="fr-CA" sz="1200" kern="1200"/>
        </a:p>
      </dsp:txBody>
      <dsp:txXfrm>
        <a:off x="170268" y="1517780"/>
        <a:ext cx="2163829" cy="1298297"/>
      </dsp:txXfrm>
    </dsp:sp>
    <dsp:sp modelId="{AD81FBEE-E3F3-47A3-9318-954ED2DBCB25}">
      <dsp:nvSpPr>
        <dsp:cNvPr id="0" name=""/>
        <dsp:cNvSpPr/>
      </dsp:nvSpPr>
      <dsp:spPr>
        <a:xfrm>
          <a:off x="2550481" y="1517780"/>
          <a:ext cx="2163829" cy="129829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Faire signer un contrat de non-plagiat</a:t>
          </a:r>
          <a:endParaRPr lang="fr-CA" sz="1200" kern="1200"/>
        </a:p>
      </dsp:txBody>
      <dsp:txXfrm>
        <a:off x="2550481" y="1517780"/>
        <a:ext cx="2163829" cy="1298297"/>
      </dsp:txXfrm>
    </dsp:sp>
    <dsp:sp modelId="{E6F07F77-D68B-4852-98E5-45FF7374FFFD}">
      <dsp:nvSpPr>
        <dsp:cNvPr id="0" name=""/>
        <dsp:cNvSpPr/>
      </dsp:nvSpPr>
      <dsp:spPr>
        <a:xfrm>
          <a:off x="4930693" y="1517780"/>
          <a:ext cx="2163829" cy="129829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Rédiger des consignes claires, fournir les critères et la grille d’évaluation, donner un ou des exemples qui illustrent à quoi peut ressembler le(la) produit/prestation</a:t>
          </a:r>
          <a:endParaRPr lang="fr-CA" sz="1200" kern="1200"/>
        </a:p>
      </dsp:txBody>
      <dsp:txXfrm>
        <a:off x="4930693" y="1517780"/>
        <a:ext cx="2163829" cy="1298297"/>
      </dsp:txXfrm>
    </dsp:sp>
    <dsp:sp modelId="{D1232151-1887-472A-9FBF-7F0504571DFA}">
      <dsp:nvSpPr>
        <dsp:cNvPr id="0" name=""/>
        <dsp:cNvSpPr/>
      </dsp:nvSpPr>
      <dsp:spPr>
        <a:xfrm>
          <a:off x="170268" y="3032460"/>
          <a:ext cx="2163829" cy="129829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Évaluer </a:t>
          </a:r>
          <a:r>
            <a:rPr lang="fr-FR" sz="1200" kern="1200" err="1"/>
            <a:t>sommativement</a:t>
          </a:r>
          <a:r>
            <a:rPr lang="fr-FR" sz="1200" kern="1200"/>
            <a:t> la citation correcte des sources et la bibliographie (un peu de la même manière que pour la rédaction du français)</a:t>
          </a:r>
          <a:endParaRPr lang="fr-CA" sz="1200" kern="1200"/>
        </a:p>
      </dsp:txBody>
      <dsp:txXfrm>
        <a:off x="170268" y="3032460"/>
        <a:ext cx="2163829" cy="1298297"/>
      </dsp:txXfrm>
    </dsp:sp>
    <dsp:sp modelId="{9024E88E-9FB0-4219-9CB4-DB419BF69B34}">
      <dsp:nvSpPr>
        <dsp:cNvPr id="0" name=""/>
        <dsp:cNvSpPr/>
      </dsp:nvSpPr>
      <dsp:spPr>
        <a:xfrm>
          <a:off x="2550481" y="3032460"/>
          <a:ext cx="2163829" cy="12982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Exiger des travaux en format numérique (lorsque le type de travail s’y prête) afin de vérifier plus facilement les sources et les citations ou l’absence de celles-ci.</a:t>
          </a:r>
          <a:endParaRPr lang="fr-CA" sz="1200" kern="1200"/>
        </a:p>
      </dsp:txBody>
      <dsp:txXfrm>
        <a:off x="2550481" y="3032460"/>
        <a:ext cx="2163829" cy="1298297"/>
      </dsp:txXfrm>
    </dsp:sp>
    <dsp:sp modelId="{06156EB4-3DC4-48BB-AACE-367147FB8D4A}">
      <dsp:nvSpPr>
        <dsp:cNvPr id="0" name=""/>
        <dsp:cNvSpPr/>
      </dsp:nvSpPr>
      <dsp:spPr>
        <a:xfrm>
          <a:off x="4930693" y="3032460"/>
          <a:ext cx="2163829" cy="129829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Annoncer aux étudiants que vous utilisez un logiciel de détection de plagiat (et l’utiliser pour de vrai aussi!)</a:t>
          </a:r>
          <a:endParaRPr lang="fr-CA" sz="1200" kern="1200"/>
        </a:p>
      </dsp:txBody>
      <dsp:txXfrm>
        <a:off x="4930693" y="3032460"/>
        <a:ext cx="2163829" cy="1298297"/>
      </dsp:txXfrm>
    </dsp:sp>
    <dsp:sp modelId="{5EB3A1DB-AE5E-42D0-B7E8-2B2005674BFC}">
      <dsp:nvSpPr>
        <dsp:cNvPr id="0" name=""/>
        <dsp:cNvSpPr/>
      </dsp:nvSpPr>
      <dsp:spPr>
        <a:xfrm>
          <a:off x="2540614" y="4547141"/>
          <a:ext cx="2183563" cy="152320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a:t>Demander au personnel de votre bibliothèque collégiale de donner un atelier aux étudiants sur la citation des sources et la rédaction de bibliographie ou sur l’utilisation d’un logiciel de gestion bibliographique, tel </a:t>
          </a:r>
          <a:r>
            <a:rPr lang="fr-FR" sz="1200" i="1" kern="1200"/>
            <a:t>Zotero</a:t>
          </a:r>
          <a:r>
            <a:rPr lang="fr-FR" sz="1200" kern="1200"/>
            <a:t>.</a:t>
          </a:r>
          <a:endParaRPr lang="fr-CA" sz="1200" kern="1200"/>
        </a:p>
      </dsp:txBody>
      <dsp:txXfrm>
        <a:off x="2540614" y="4547141"/>
        <a:ext cx="2183563" cy="15232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89452-FD5A-4F2D-9A63-42E0C0BA63DF}">
      <dsp:nvSpPr>
        <dsp:cNvPr id="0" name=""/>
        <dsp:cNvSpPr/>
      </dsp:nvSpPr>
      <dsp:spPr>
        <a:xfrm>
          <a:off x="1642053" y="977"/>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1CD521-53A1-4104-8915-504629588182}">
      <dsp:nvSpPr>
        <dsp:cNvPr id="0" name=""/>
        <dsp:cNvSpPr/>
      </dsp:nvSpPr>
      <dsp:spPr>
        <a:xfrm>
          <a:off x="1855030" y="213953"/>
          <a:ext cx="573398" cy="5733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169306-DC7D-452E-86C6-EBC88BCBF643}">
      <dsp:nvSpPr>
        <dsp:cNvPr id="0" name=""/>
        <dsp:cNvSpPr/>
      </dsp:nvSpPr>
      <dsp:spPr>
        <a:xfrm>
          <a:off x="0" y="2091863"/>
          <a:ext cx="3156197"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endParaRPr lang="en-US" sz="1700" kern="1200"/>
        </a:p>
      </dsp:txBody>
      <dsp:txXfrm>
        <a:off x="0" y="2091863"/>
        <a:ext cx="3156197" cy="655312"/>
      </dsp:txXfrm>
    </dsp:sp>
    <dsp:sp modelId="{0E1C366C-0AE2-4DE8-89F0-1F1111E04A1C}">
      <dsp:nvSpPr>
        <dsp:cNvPr id="0" name=""/>
        <dsp:cNvSpPr/>
      </dsp:nvSpPr>
      <dsp:spPr>
        <a:xfrm>
          <a:off x="4325992" y="977"/>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64B26-B466-4C22-BBE9-DE132379FF3F}">
      <dsp:nvSpPr>
        <dsp:cNvPr id="0" name=""/>
        <dsp:cNvSpPr/>
      </dsp:nvSpPr>
      <dsp:spPr>
        <a:xfrm>
          <a:off x="4538968" y="213953"/>
          <a:ext cx="573398" cy="573398"/>
        </a:xfrm>
        <a:prstGeom prst="rect">
          <a:avLst/>
        </a:prstGeom>
        <a:blipFill>
          <a:blip xmlns:r="http://schemas.openxmlformats.org/officeDocument/2006/relationships" r:embed="rId1"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CAEB9-577A-4B41-BB21-AE3DB8BA455F}">
      <dsp:nvSpPr>
        <dsp:cNvPr id="0" name=""/>
        <dsp:cNvSpPr/>
      </dsp:nvSpPr>
      <dsp:spPr>
        <a:xfrm>
          <a:off x="4006527" y="1311602"/>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Respect</a:t>
          </a:r>
          <a:endParaRPr lang="en-US" sz="1700" kern="1200"/>
        </a:p>
      </dsp:txBody>
      <dsp:txXfrm>
        <a:off x="4006527" y="1311602"/>
        <a:ext cx="1638281" cy="655312"/>
      </dsp:txXfrm>
    </dsp:sp>
    <dsp:sp modelId="{BC151D93-FA77-4DD4-947F-23B2C335A898}">
      <dsp:nvSpPr>
        <dsp:cNvPr id="0" name=""/>
        <dsp:cNvSpPr/>
      </dsp:nvSpPr>
      <dsp:spPr>
        <a:xfrm>
          <a:off x="6250972" y="977"/>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569F2-AEC2-4EAF-A00B-47D38CB62509}">
      <dsp:nvSpPr>
        <dsp:cNvPr id="0" name=""/>
        <dsp:cNvSpPr/>
      </dsp:nvSpPr>
      <dsp:spPr>
        <a:xfrm>
          <a:off x="6463949" y="213953"/>
          <a:ext cx="573398" cy="573398"/>
        </a:xfrm>
        <a:prstGeom prst="rect">
          <a:avLst/>
        </a:prstGeom>
        <a:blipFill>
          <a:blip xmlns:r="http://schemas.openxmlformats.org/officeDocument/2006/relationships"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CD0329-ACBA-453B-966B-E9F9B4042F1A}">
      <dsp:nvSpPr>
        <dsp:cNvPr id="0" name=""/>
        <dsp:cNvSpPr/>
      </dsp:nvSpPr>
      <dsp:spPr>
        <a:xfrm>
          <a:off x="5931507" y="1311602"/>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Justice</a:t>
          </a:r>
          <a:endParaRPr lang="en-US" sz="1700" kern="1200"/>
        </a:p>
      </dsp:txBody>
      <dsp:txXfrm>
        <a:off x="5931507" y="1311602"/>
        <a:ext cx="1638281" cy="655312"/>
      </dsp:txXfrm>
    </dsp:sp>
    <dsp:sp modelId="{2074ABC9-767E-489B-BE6D-AC256B9B30B3}">
      <dsp:nvSpPr>
        <dsp:cNvPr id="0" name=""/>
        <dsp:cNvSpPr/>
      </dsp:nvSpPr>
      <dsp:spPr>
        <a:xfrm>
          <a:off x="8175953" y="977"/>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584BC-C9A7-4868-BCE0-4506E9D85B13}">
      <dsp:nvSpPr>
        <dsp:cNvPr id="0" name=""/>
        <dsp:cNvSpPr/>
      </dsp:nvSpPr>
      <dsp:spPr>
        <a:xfrm>
          <a:off x="8388929" y="213953"/>
          <a:ext cx="573398" cy="573398"/>
        </a:xfrm>
        <a:prstGeom prst="rect">
          <a:avLst/>
        </a:prstGeom>
        <a:blipFill>
          <a:blip xmlns:r="http://schemas.openxmlformats.org/officeDocument/2006/relationships"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1C6A2-FAC8-4B7A-9F98-6C91BDD16518}">
      <dsp:nvSpPr>
        <dsp:cNvPr id="0" name=""/>
        <dsp:cNvSpPr/>
      </dsp:nvSpPr>
      <dsp:spPr>
        <a:xfrm>
          <a:off x="7856488" y="1311602"/>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Honnêteté</a:t>
          </a:r>
          <a:endParaRPr lang="en-US" sz="1700" kern="1200"/>
        </a:p>
      </dsp:txBody>
      <dsp:txXfrm>
        <a:off x="7856488" y="1311602"/>
        <a:ext cx="1638281" cy="655312"/>
      </dsp:txXfrm>
    </dsp:sp>
    <dsp:sp modelId="{703D42DB-27F3-4246-9ACF-471F7B4A081C}">
      <dsp:nvSpPr>
        <dsp:cNvPr id="0" name=""/>
        <dsp:cNvSpPr/>
      </dsp:nvSpPr>
      <dsp:spPr>
        <a:xfrm>
          <a:off x="3567033" y="2376485"/>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9C4F98-DA7D-4E42-8E02-51BE7398719A}">
      <dsp:nvSpPr>
        <dsp:cNvPr id="0" name=""/>
        <dsp:cNvSpPr/>
      </dsp:nvSpPr>
      <dsp:spPr>
        <a:xfrm>
          <a:off x="3780010" y="2589461"/>
          <a:ext cx="573398" cy="573398"/>
        </a:xfrm>
        <a:prstGeom prst="rect">
          <a:avLst/>
        </a:prstGeom>
        <a:blipFill>
          <a:blip xmlns:r="http://schemas.openxmlformats.org/officeDocument/2006/relationships"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8353D7-6A28-4080-A6EB-E3F9CA19B9BE}">
      <dsp:nvSpPr>
        <dsp:cNvPr id="0" name=""/>
        <dsp:cNvSpPr/>
      </dsp:nvSpPr>
      <dsp:spPr>
        <a:xfrm>
          <a:off x="3247569" y="3687110"/>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Confiance</a:t>
          </a:r>
          <a:endParaRPr lang="en-US" sz="1700" kern="1200"/>
        </a:p>
      </dsp:txBody>
      <dsp:txXfrm>
        <a:off x="3247569" y="3687110"/>
        <a:ext cx="1638281" cy="655312"/>
      </dsp:txXfrm>
    </dsp:sp>
    <dsp:sp modelId="{6B58BA48-81F0-4924-AC89-72CC64E92DEF}">
      <dsp:nvSpPr>
        <dsp:cNvPr id="0" name=""/>
        <dsp:cNvSpPr/>
      </dsp:nvSpPr>
      <dsp:spPr>
        <a:xfrm>
          <a:off x="5492014" y="2376485"/>
          <a:ext cx="999351" cy="999351"/>
        </a:xfrm>
        <a:prstGeom prst="round2DiagRect">
          <a:avLst>
            <a:gd name="adj1" fmla="val 29727"/>
            <a:gd name="adj2" fmla="val 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40A7A-848F-4259-A4BF-D0E9776EE6C5}">
      <dsp:nvSpPr>
        <dsp:cNvPr id="0" name=""/>
        <dsp:cNvSpPr/>
      </dsp:nvSpPr>
      <dsp:spPr>
        <a:xfrm>
          <a:off x="5704991" y="2589461"/>
          <a:ext cx="573398" cy="573398"/>
        </a:xfrm>
        <a:prstGeom prst="rect">
          <a:avLst/>
        </a:prstGeom>
        <a:blipFill>
          <a:blip xmlns:r="http://schemas.openxmlformats.org/officeDocument/2006/relationships"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F45E2C-3647-4BA5-A4BA-371E09F9C8D9}">
      <dsp:nvSpPr>
        <dsp:cNvPr id="0" name=""/>
        <dsp:cNvSpPr/>
      </dsp:nvSpPr>
      <dsp:spPr>
        <a:xfrm>
          <a:off x="5172549" y="3687110"/>
          <a:ext cx="1638281" cy="655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fr-FR" sz="1700" kern="1200"/>
            <a:t>Responsabilité </a:t>
          </a:r>
          <a:endParaRPr lang="en-US" sz="1700" kern="1200"/>
        </a:p>
      </dsp:txBody>
      <dsp:txXfrm>
        <a:off x="5172549" y="3687110"/>
        <a:ext cx="1638281" cy="6553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FAAD2-DEED-47AC-90FF-32D743F20911}">
      <dsp:nvSpPr>
        <dsp:cNvPr id="0" name=""/>
        <dsp:cNvSpPr/>
      </dsp:nvSpPr>
      <dsp:spPr>
        <a:xfrm>
          <a:off x="0" y="11946"/>
          <a:ext cx="7770407" cy="74861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Est-ce que ce que je veux faire est permis? </a:t>
          </a:r>
          <a:endParaRPr lang="fr-CA" sz="1400" kern="1200"/>
        </a:p>
      </dsp:txBody>
      <dsp:txXfrm>
        <a:off x="36544" y="48490"/>
        <a:ext cx="7697319" cy="675529"/>
      </dsp:txXfrm>
    </dsp:sp>
    <dsp:sp modelId="{2FC29213-9659-4A00-9AC2-AF89D2FEAE57}">
      <dsp:nvSpPr>
        <dsp:cNvPr id="0" name=""/>
        <dsp:cNvSpPr/>
      </dsp:nvSpPr>
      <dsp:spPr>
        <a:xfrm>
          <a:off x="0" y="800883"/>
          <a:ext cx="7770407" cy="748617"/>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Est-ce que ça me donne un avantage que les autres n’ont pas?</a:t>
          </a:r>
          <a:endParaRPr lang="fr-CA" sz="1400" kern="1200"/>
        </a:p>
      </dsp:txBody>
      <dsp:txXfrm>
        <a:off x="36544" y="837427"/>
        <a:ext cx="7697319" cy="675529"/>
      </dsp:txXfrm>
    </dsp:sp>
    <dsp:sp modelId="{ADF4AEAA-DBB2-42AD-9BD4-4AB30CEDDD79}">
      <dsp:nvSpPr>
        <dsp:cNvPr id="0" name=""/>
        <dsp:cNvSpPr/>
      </dsp:nvSpPr>
      <dsp:spPr>
        <a:xfrm>
          <a:off x="0" y="1589820"/>
          <a:ext cx="7770407" cy="74861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Est-ce que mes amis, mes parents, mon enseignant ou même un futur employeur réagiraient bien s’ils apprenaient ce que j’ai fait?</a:t>
          </a:r>
          <a:endParaRPr lang="fr-CA" sz="1400" kern="1200"/>
        </a:p>
      </dsp:txBody>
      <dsp:txXfrm>
        <a:off x="36544" y="1626364"/>
        <a:ext cx="7697319" cy="675529"/>
      </dsp:txXfrm>
    </dsp:sp>
    <dsp:sp modelId="{F7D7E52C-5B4B-4AE8-AC88-D024F428BA8C}">
      <dsp:nvSpPr>
        <dsp:cNvPr id="0" name=""/>
        <dsp:cNvSpPr/>
      </dsp:nvSpPr>
      <dsp:spPr>
        <a:xfrm>
          <a:off x="0" y="2378757"/>
          <a:ext cx="7770407" cy="74861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fr-FR" sz="1400" kern="1200"/>
            <a:t>Par exemple, est-ce que je peux réutiliser un travail que j’ai déjà remis dans un autre cours? Est-ce que je peux demander à un collègue de classe de m’aider à rédiger mon travail alors que mon enseignant a dit qu’il fallait le faire individuellement?</a:t>
          </a:r>
          <a:endParaRPr lang="fr-CA" sz="1400" kern="1200"/>
        </a:p>
      </dsp:txBody>
      <dsp:txXfrm>
        <a:off x="36544" y="2415301"/>
        <a:ext cx="7697319" cy="67552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36CAB-0F49-47B5-8BE1-66C08C066967}" type="datetimeFigureOut">
              <a:rPr lang="fr-CA" smtClean="0"/>
              <a:t>2020-05-06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B7430-B1BC-4054-BD2C-DCD466F2C540}" type="slidenum">
              <a:rPr lang="fr-CA" smtClean="0"/>
              <a:t>‹N°›</a:t>
            </a:fld>
            <a:endParaRPr lang="fr-CA"/>
          </a:p>
        </p:txBody>
      </p:sp>
    </p:spTree>
    <p:extLst>
      <p:ext uri="{BB962C8B-B14F-4D97-AF65-F5344CB8AC3E}">
        <p14:creationId xmlns:p14="http://schemas.microsoft.com/office/powerpoint/2010/main" val="2602015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EB7430-B1BC-4054-BD2C-DCD466F2C540}" type="slidenum">
              <a:rPr lang="fr-CA" smtClean="0"/>
              <a:t>1</a:t>
            </a:fld>
            <a:endParaRPr lang="fr-CA"/>
          </a:p>
        </p:txBody>
      </p:sp>
    </p:spTree>
    <p:extLst>
      <p:ext uri="{BB962C8B-B14F-4D97-AF65-F5344CB8AC3E}">
        <p14:creationId xmlns:p14="http://schemas.microsoft.com/office/powerpoint/2010/main" val="1492802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7EB7430-B1BC-4054-BD2C-DCD466F2C540}" type="slidenum">
              <a:rPr lang="fr-CA" smtClean="0"/>
              <a:t>53</a:t>
            </a:fld>
            <a:endParaRPr lang="fr-CA"/>
          </a:p>
        </p:txBody>
      </p:sp>
    </p:spTree>
    <p:extLst>
      <p:ext uri="{BB962C8B-B14F-4D97-AF65-F5344CB8AC3E}">
        <p14:creationId xmlns:p14="http://schemas.microsoft.com/office/powerpoint/2010/main" val="11675245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100000"/>
              </a:lnSpc>
              <a:defRPr sz="6000" b="1" cap="none" baseline="0">
                <a:blipFill dpi="0" rotWithShape="1">
                  <a:blip r:embed="rId6"/>
                  <a:srcRect/>
                  <a:tile tx="6350" ty="-127000" sx="65000" sy="64000" flip="none" algn="tl"/>
                </a:blipFill>
              </a:defRPr>
            </a:lvl1pPr>
          </a:lstStyle>
          <a:p>
            <a:r>
              <a:rPr lang="fr-FR"/>
              <a:t>Modifiez le style du titre</a:t>
            </a:r>
            <a:endParaRPr lang="en-US"/>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7F5669A9-48AD-4404-89BE-9A7C06081935}" type="datetime1">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3984689-210B-497E-B2A2-BE373D78F750}" type="datetime1">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EB2C2CE-CDEA-442D-BF62-8568590E6188}" type="datetime1">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069848" y="469472"/>
            <a:ext cx="10058400" cy="1026818"/>
          </a:xfrm>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D0E81D84-B2E1-459F-8513-DC6B4E67C308}" type="datetime1">
              <a:rPr lang="en-US" smtClean="0"/>
              <a:t>5/6/2020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311128" y="6272784"/>
            <a:ext cx="640080" cy="365125"/>
          </a:xfrm>
        </p:spPr>
        <p:txBody>
          <a:bodyPr/>
          <a:lstStyle/>
          <a:p>
            <a:fld id="{4FAB73BC-B049-4115-A692-8D63A059BFB8}" type="slidenum">
              <a:rPr lang="en-US" dirty="0"/>
              <a:t>‹N°›</a:t>
            </a:fld>
            <a:endParaRPr lang="en-US"/>
          </a:p>
        </p:txBody>
      </p:sp>
      <p:sp>
        <p:nvSpPr>
          <p:cNvPr id="7" name="Rectangle 6">
            <a:extLst>
              <a:ext uri="{FF2B5EF4-FFF2-40B4-BE49-F238E27FC236}">
                <a16:creationId xmlns:a16="http://schemas.microsoft.com/office/drawing/2014/main" id="{5F7920E2-6D57-4129-B5E1-CE58CB2F6904}"/>
              </a:ext>
            </a:extLst>
          </p:cNvPr>
          <p:cNvSpPr/>
          <p:nvPr userDrawn="1"/>
        </p:nvSpPr>
        <p:spPr>
          <a:xfrm>
            <a:off x="1063752" y="1501160"/>
            <a:ext cx="10058400" cy="900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fr-FR"/>
              <a:t>Modifiez le style du titre</a:t>
            </a:r>
            <a:endParaRPr lang="en-US"/>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7C9453B9-51B7-47AE-8598-99B417D1BFDC}" type="datetime1">
              <a:rPr lang="en-US" smtClean="0"/>
              <a:t>5/6/2020</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69848" y="471055"/>
            <a:ext cx="10058400" cy="1030105"/>
          </a:xfrm>
        </p:spPr>
        <p:txBody>
          <a:bodyPr/>
          <a:lstStyle/>
          <a:p>
            <a:r>
              <a:rPr lang="fr-FR"/>
              <a:t>Modifiez le style du titre</a:t>
            </a:r>
            <a:endParaRPr lang="en-US"/>
          </a:p>
        </p:txBody>
      </p:sp>
      <p:sp>
        <p:nvSpPr>
          <p:cNvPr id="3" name="Content Placeholder 2"/>
          <p:cNvSpPr>
            <a:spLocks noGrp="1"/>
          </p:cNvSpPr>
          <p:nvPr>
            <p:ph sz="half" idx="1"/>
          </p:nvPr>
        </p:nvSpPr>
        <p:spPr>
          <a:xfrm>
            <a:off x="1069848" y="1853152"/>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364224" y="1853152"/>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1EC233D-E02D-4DA8-B7C8-693C6F3079AF}" type="datetime1">
              <a:rPr lang="en-US" smtClean="0"/>
              <a:t>5/6/2020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
        <p:nvSpPr>
          <p:cNvPr id="8" name="Rectangle 7">
            <a:extLst>
              <a:ext uri="{FF2B5EF4-FFF2-40B4-BE49-F238E27FC236}">
                <a16:creationId xmlns:a16="http://schemas.microsoft.com/office/drawing/2014/main" id="{4B576186-A808-4EE2-B7C0-F0D8F9706737}"/>
              </a:ext>
            </a:extLst>
          </p:cNvPr>
          <p:cNvSpPr/>
          <p:nvPr userDrawn="1"/>
        </p:nvSpPr>
        <p:spPr>
          <a:xfrm>
            <a:off x="1063752" y="1501160"/>
            <a:ext cx="10058400" cy="900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69848" y="498764"/>
            <a:ext cx="10058400" cy="1002396"/>
          </a:xfrm>
        </p:spPr>
        <p:txBody>
          <a:bodyPr/>
          <a:lstStyle/>
          <a:p>
            <a:r>
              <a:rPr lang="fr-FR"/>
              <a:t>Modifiez le style du titre</a:t>
            </a:r>
            <a:endParaRPr lang="en-US"/>
          </a:p>
        </p:txBody>
      </p:sp>
      <p:sp>
        <p:nvSpPr>
          <p:cNvPr id="3" name="Text Placeholder 2"/>
          <p:cNvSpPr>
            <a:spLocks noGrp="1"/>
          </p:cNvSpPr>
          <p:nvPr>
            <p:ph type="body" idx="1"/>
          </p:nvPr>
        </p:nvSpPr>
        <p:spPr>
          <a:xfrm>
            <a:off x="1066800" y="1808612"/>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69848" y="2503556"/>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364224" y="1808612"/>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364224" y="2503556"/>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6D4FE098-C185-4A07-9D92-0D95018C9301}" type="datetime1">
              <a:rPr lang="en-US" smtClean="0"/>
              <a:t>5/6/2020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a:p>
        </p:txBody>
      </p:sp>
      <p:sp>
        <p:nvSpPr>
          <p:cNvPr id="11" name="Rectangle 10">
            <a:extLst>
              <a:ext uri="{FF2B5EF4-FFF2-40B4-BE49-F238E27FC236}">
                <a16:creationId xmlns:a16="http://schemas.microsoft.com/office/drawing/2014/main" id="{85A914E1-42B3-45EE-BA59-EC7597177B97}"/>
              </a:ext>
            </a:extLst>
          </p:cNvPr>
          <p:cNvSpPr/>
          <p:nvPr userDrawn="1"/>
        </p:nvSpPr>
        <p:spPr>
          <a:xfrm>
            <a:off x="1063752" y="1501160"/>
            <a:ext cx="10058400" cy="90000"/>
          </a:xfrm>
          <a:prstGeom prst="rect">
            <a:avLst/>
          </a:prstGeom>
          <a:blipFill dpi="0" rotWithShape="1">
            <a:blip r:embed="rId2" cstate="email">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577B0651-2E92-4430-A8D6-FB1DEAA3F70F}" type="datetime1">
              <a:rPr lang="en-US" smtClean="0"/>
              <a:t>5/6/2020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5D3A68-06B4-4003-870E-B2111160314C}" type="datetime1">
              <a:rPr lang="en-US" smtClean="0"/>
              <a:t>5/6/2020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025CFF94-5653-4C56-AEF1-B531150E8C16}" type="datetime1">
              <a:rPr lang="en-US" smtClean="0"/>
              <a:t>5/6/2020</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a:t>Modifiez le style du titre</a:t>
            </a:r>
            <a:endParaRPr lang="en-US"/>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99DB7C-9F8B-477D-8C7E-CBE070398D0D}" type="datetime1">
              <a:rPr lang="en-US" smtClean="0"/>
              <a:t>5/6/2020</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220091"/>
            <a:ext cx="10058400" cy="150876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1069848" y="1829435"/>
            <a:ext cx="10058400" cy="434276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D6B9A46-7AC8-4916-83E2-982F26261605}" type="datetime1">
              <a:rPr lang="en-US" smtClean="0"/>
              <a:t>5/6/2020</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‹N°›</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40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just"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just"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openxmlformats.org/officeDocument/2006/relationships/image" Target="../media/image8.png"/><Relationship Id="rId4" Type="http://schemas.openxmlformats.org/officeDocument/2006/relationships/tags" Target="../tags/tag4.xml"/><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image" Target="../media/image10.png"/><Relationship Id="rId3" Type="http://schemas.openxmlformats.org/officeDocument/2006/relationships/tags" Target="../tags/tag52.xml"/><Relationship Id="rId7" Type="http://schemas.openxmlformats.org/officeDocument/2006/relationships/tags" Target="../tags/tag56.xml"/><Relationship Id="rId12" Type="http://schemas.microsoft.com/office/2007/relationships/hdphoto" Target="../media/hdphoto3.wdp"/><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9.png"/><Relationship Id="rId5" Type="http://schemas.openxmlformats.org/officeDocument/2006/relationships/tags" Target="../tags/tag54.xml"/><Relationship Id="rId15" Type="http://schemas.openxmlformats.org/officeDocument/2006/relationships/hyperlink" Target="https://www.futurelearn.com/courses/academic-integrity" TargetMode="External"/><Relationship Id="rId10" Type="http://schemas.openxmlformats.org/officeDocument/2006/relationships/slideLayout" Target="../slideLayouts/slideLayout2.xml"/><Relationship Id="rId4" Type="http://schemas.openxmlformats.org/officeDocument/2006/relationships/tags" Target="../tags/tag53.xml"/><Relationship Id="rId9" Type="http://schemas.openxmlformats.org/officeDocument/2006/relationships/tags" Target="../tags/tag58.xml"/><Relationship Id="rId14" Type="http://schemas.openxmlformats.org/officeDocument/2006/relationships/hyperlink" Target="http://pedagogie.uquebec.ca/"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61.xml"/><Relationship Id="rId7" Type="http://schemas.openxmlformats.org/officeDocument/2006/relationships/hyperlink" Target="https://www.youtube.com/watch?v=848OESaFdas"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2.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69.xml"/><Relationship Id="rId7" Type="http://schemas.openxmlformats.org/officeDocument/2006/relationships/diagramLayout" Target="../diagrams/layout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diagramData" Target="../diagrams/data1.xml"/><Relationship Id="rId5" Type="http://schemas.openxmlformats.org/officeDocument/2006/relationships/slideLayout" Target="../slideLayouts/slideLayout2.xml"/><Relationship Id="rId10" Type="http://schemas.microsoft.com/office/2007/relationships/diagramDrawing" Target="../diagrams/drawing1.xml"/><Relationship Id="rId4" Type="http://schemas.openxmlformats.org/officeDocument/2006/relationships/tags" Target="../tags/tag70.xml"/><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73.xml"/><Relationship Id="rId7" Type="http://schemas.openxmlformats.org/officeDocument/2006/relationships/diagramLayout" Target="../diagrams/layout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diagramData" Target="../diagrams/data2.xml"/><Relationship Id="rId5" Type="http://schemas.openxmlformats.org/officeDocument/2006/relationships/slideLayout" Target="../slideLayouts/slideLayout2.xml"/><Relationship Id="rId10" Type="http://schemas.microsoft.com/office/2007/relationships/diagramDrawing" Target="../diagrams/drawing2.xml"/><Relationship Id="rId4" Type="http://schemas.openxmlformats.org/officeDocument/2006/relationships/tags" Target="../tags/tag74.xml"/><Relationship Id="rId9" Type="http://schemas.openxmlformats.org/officeDocument/2006/relationships/diagramColors" Target="../diagrams/colors2.xml"/></Relationships>
</file>

<file path=ppt/slides/_rels/slide1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hyperlink" Target="https://integrite.umontreal.ca/enseignants/role-de-sensibilisation/" TargetMode="Externa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10.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microsoft.com/office/2007/relationships/hdphoto" Target="../media/hdphoto3.wdp"/><Relationship Id="rId5" Type="http://schemas.openxmlformats.org/officeDocument/2006/relationships/tags" Target="../tags/tag79.xml"/><Relationship Id="rId10" Type="http://schemas.openxmlformats.org/officeDocument/2006/relationships/image" Target="../media/image9.png"/><Relationship Id="rId4" Type="http://schemas.openxmlformats.org/officeDocument/2006/relationships/tags" Target="../tags/tag78.xml"/><Relationship Id="rId9" Type="http://schemas.openxmlformats.org/officeDocument/2006/relationships/slideLayout" Target="../slideLayouts/slideLayout2.xml"/><Relationship Id="rId14" Type="http://schemas.openxmlformats.org/officeDocument/2006/relationships/hyperlink" Target="https://www.hec.ca/daip/ressources_pedagogiques/integrite_plagiat/#125426" TargetMode="Externa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diagramDrawing" Target="../diagrams/drawing3.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diagramColors" Target="../diagrams/colors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diagramQuickStyle" Target="../diagrams/quickStyle3.xml"/><Relationship Id="rId5" Type="http://schemas.openxmlformats.org/officeDocument/2006/relationships/tags" Target="../tags/tag87.xml"/><Relationship Id="rId10" Type="http://schemas.openxmlformats.org/officeDocument/2006/relationships/diagramLayout" Target="../diagrams/layout3.xml"/><Relationship Id="rId4" Type="http://schemas.openxmlformats.org/officeDocument/2006/relationships/tags" Target="../tags/tag86.xml"/><Relationship Id="rId9"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hyperlink" Target="http://aqpc.qc.ca/sites/default/files/revue/PageJolicoeur-Vol_28-3.pdf" TargetMode="Externa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10.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microsoft.com/office/2007/relationships/hdphoto" Target="../media/hdphoto3.wdp"/><Relationship Id="rId5" Type="http://schemas.openxmlformats.org/officeDocument/2006/relationships/tags" Target="../tags/tag94.xml"/><Relationship Id="rId10" Type="http://schemas.openxmlformats.org/officeDocument/2006/relationships/image" Target="../media/image9.png"/><Relationship Id="rId4" Type="http://schemas.openxmlformats.org/officeDocument/2006/relationships/tags" Target="../tags/tag93.xml"/><Relationship Id="rId9" Type="http://schemas.openxmlformats.org/officeDocument/2006/relationships/slideLayout" Target="../slideLayouts/slideLayout2.xml"/><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100.xml"/><Relationship Id="rId7" Type="http://schemas.openxmlformats.org/officeDocument/2006/relationships/diagramLayout" Target="../diagrams/layout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diagramData" Target="../diagrams/data4.xml"/><Relationship Id="rId5" Type="http://schemas.openxmlformats.org/officeDocument/2006/relationships/slideLayout" Target="../slideLayouts/slideLayout2.xml"/><Relationship Id="rId10" Type="http://schemas.microsoft.com/office/2007/relationships/diagramDrawing" Target="../diagrams/drawing4.xml"/><Relationship Id="rId4" Type="http://schemas.openxmlformats.org/officeDocument/2006/relationships/tags" Target="../tags/tag101.xml"/><Relationship Id="rId9"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3" Type="http://schemas.openxmlformats.org/officeDocument/2006/relationships/tags" Target="../tags/tag104.xml"/><Relationship Id="rId7" Type="http://schemas.openxmlformats.org/officeDocument/2006/relationships/slideLayout" Target="../slideLayouts/slideLayout4.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image" Target="../media/image10.png"/><Relationship Id="rId5" Type="http://schemas.openxmlformats.org/officeDocument/2006/relationships/tags" Target="../tags/tag10.xml"/><Relationship Id="rId10" Type="http://schemas.microsoft.com/office/2007/relationships/hdphoto" Target="../media/hdphoto3.wdp"/><Relationship Id="rId4" Type="http://schemas.openxmlformats.org/officeDocument/2006/relationships/tags" Target="../tags/tag9.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tags" Target="../tags/tag110.xml"/><Relationship Id="rId7" Type="http://schemas.openxmlformats.org/officeDocument/2006/relationships/diagramLayout" Target="../diagrams/layout5.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diagramData" Target="../diagrams/data5.xml"/><Relationship Id="rId5" Type="http://schemas.openxmlformats.org/officeDocument/2006/relationships/slideLayout" Target="../slideLayouts/slideLayout8.xml"/><Relationship Id="rId10" Type="http://schemas.microsoft.com/office/2007/relationships/diagramDrawing" Target="../diagrams/drawing5.xml"/><Relationship Id="rId4" Type="http://schemas.openxmlformats.org/officeDocument/2006/relationships/tags" Target="../tags/tag111.xml"/><Relationship Id="rId9" Type="http://schemas.openxmlformats.org/officeDocument/2006/relationships/diagramColors" Target="../diagrams/colors5.xml"/></Relationships>
</file>

<file path=ppt/slides/_rels/slide21.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tags" Target="../tags/tag118.xml"/><Relationship Id="rId7" Type="http://schemas.openxmlformats.org/officeDocument/2006/relationships/slideLayout" Target="../slideLayouts/slideLayout2.xml"/><Relationship Id="rId12" Type="http://schemas.microsoft.com/office/2007/relationships/diagramDrawing" Target="../diagrams/drawing6.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diagramColors" Target="../diagrams/colors6.xml"/><Relationship Id="rId5" Type="http://schemas.openxmlformats.org/officeDocument/2006/relationships/tags" Target="../tags/tag120.xml"/><Relationship Id="rId10" Type="http://schemas.openxmlformats.org/officeDocument/2006/relationships/diagramQuickStyle" Target="../diagrams/quickStyle6.xml"/><Relationship Id="rId4" Type="http://schemas.openxmlformats.org/officeDocument/2006/relationships/tags" Target="../tags/tag119.xml"/><Relationship Id="rId9"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tags" Target="../tags/tag124.xml"/><Relationship Id="rId7" Type="http://schemas.openxmlformats.org/officeDocument/2006/relationships/diagramQuickStyle" Target="../diagrams/quickStyle7.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slideLayout" Target="../slideLayouts/slideLayout8.xml"/><Relationship Id="rId9" Type="http://schemas.microsoft.com/office/2007/relationships/diagramDrawing" Target="../diagrams/drawing7.xml"/></Relationships>
</file>

<file path=ppt/slides/_rels/slide24.xml.rels><?xml version="1.0" encoding="UTF-8" standalone="yes"?>
<Relationships xmlns="http://schemas.openxmlformats.org/package/2006/relationships"><Relationship Id="rId8" Type="http://schemas.openxmlformats.org/officeDocument/2006/relationships/tags" Target="../tags/tag132.xml"/><Relationship Id="rId13" Type="http://schemas.microsoft.com/office/2007/relationships/hdphoto" Target="../media/hdphoto2.wdp"/><Relationship Id="rId18" Type="http://schemas.openxmlformats.org/officeDocument/2006/relationships/image" Target="../media/image12.jpeg"/><Relationship Id="rId3" Type="http://schemas.openxmlformats.org/officeDocument/2006/relationships/tags" Target="../tags/tag127.xml"/><Relationship Id="rId7" Type="http://schemas.openxmlformats.org/officeDocument/2006/relationships/tags" Target="../tags/tag131.xml"/><Relationship Id="rId12" Type="http://schemas.openxmlformats.org/officeDocument/2006/relationships/image" Target="../media/image4.png"/><Relationship Id="rId17" Type="http://schemas.openxmlformats.org/officeDocument/2006/relationships/image" Target="../media/image11.png"/><Relationship Id="rId2" Type="http://schemas.openxmlformats.org/officeDocument/2006/relationships/tags" Target="../tags/tag126.xml"/><Relationship Id="rId16" Type="http://schemas.openxmlformats.org/officeDocument/2006/relationships/image" Target="../media/image3.png"/><Relationship Id="rId1" Type="http://schemas.openxmlformats.org/officeDocument/2006/relationships/tags" Target="../tags/tag125.xml"/><Relationship Id="rId6" Type="http://schemas.openxmlformats.org/officeDocument/2006/relationships/tags" Target="../tags/tag130.xml"/><Relationship Id="rId11" Type="http://schemas.openxmlformats.org/officeDocument/2006/relationships/slideLayout" Target="../slideLayouts/slideLayout3.xml"/><Relationship Id="rId5" Type="http://schemas.openxmlformats.org/officeDocument/2006/relationships/tags" Target="../tags/tag129.xml"/><Relationship Id="rId15" Type="http://schemas.microsoft.com/office/2007/relationships/hdphoto" Target="../media/hdphoto1.wdp"/><Relationship Id="rId10" Type="http://schemas.openxmlformats.org/officeDocument/2006/relationships/tags" Target="../tags/tag134.xml"/><Relationship Id="rId4" Type="http://schemas.openxmlformats.org/officeDocument/2006/relationships/tags" Target="../tags/tag128.xml"/><Relationship Id="rId9" Type="http://schemas.openxmlformats.org/officeDocument/2006/relationships/tags" Target="../tags/tag133.xml"/><Relationship Id="rId14"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tags" Target="../tags/tag137.xml"/><Relationship Id="rId7" Type="http://schemas.openxmlformats.org/officeDocument/2006/relationships/diagramData" Target="../diagrams/data8.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11" Type="http://schemas.microsoft.com/office/2007/relationships/diagramDrawing" Target="../diagrams/drawing8.xml"/><Relationship Id="rId5" Type="http://schemas.openxmlformats.org/officeDocument/2006/relationships/tags" Target="../tags/tag139.xml"/><Relationship Id="rId10" Type="http://schemas.openxmlformats.org/officeDocument/2006/relationships/diagramColors" Target="../diagrams/colors8.xml"/><Relationship Id="rId4" Type="http://schemas.openxmlformats.org/officeDocument/2006/relationships/tags" Target="../tags/tag138.xml"/><Relationship Id="rId9"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tags" Target="../tags/tag142.xml"/><Relationship Id="rId7" Type="http://schemas.openxmlformats.org/officeDocument/2006/relationships/diagramLayout" Target="../diagrams/layout9.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diagramData" Target="../diagrams/data9.xml"/><Relationship Id="rId5" Type="http://schemas.openxmlformats.org/officeDocument/2006/relationships/slideLayout" Target="../slideLayouts/slideLayout2.xml"/><Relationship Id="rId10" Type="http://schemas.microsoft.com/office/2007/relationships/diagramDrawing" Target="../diagrams/drawing9.xml"/><Relationship Id="rId4" Type="http://schemas.openxmlformats.org/officeDocument/2006/relationships/tags" Target="../tags/tag143.xml"/><Relationship Id="rId9" Type="http://schemas.openxmlformats.org/officeDocument/2006/relationships/diagramColors" Target="../diagrams/colors9.xml"/></Relationships>
</file>

<file path=ppt/slides/_rels/slide27.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10.png"/><Relationship Id="rId3" Type="http://schemas.openxmlformats.org/officeDocument/2006/relationships/tags" Target="../tags/tag146.xml"/><Relationship Id="rId7" Type="http://schemas.openxmlformats.org/officeDocument/2006/relationships/tags" Target="../tags/tag150.xml"/><Relationship Id="rId12" Type="http://schemas.microsoft.com/office/2007/relationships/hdphoto" Target="../media/hdphoto3.wdp"/><Relationship Id="rId2" Type="http://schemas.openxmlformats.org/officeDocument/2006/relationships/tags" Target="../tags/tag145.xml"/><Relationship Id="rId16" Type="http://schemas.openxmlformats.org/officeDocument/2006/relationships/hyperlink" Target="https://integrite.umontreal.ca/reflexion-sur-lintegrite/lintegrite-a-luniversite-de-montreal/" TargetMode="Externa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9.png"/><Relationship Id="rId5" Type="http://schemas.openxmlformats.org/officeDocument/2006/relationships/tags" Target="../tags/tag148.xml"/><Relationship Id="rId15" Type="http://schemas.openxmlformats.org/officeDocument/2006/relationships/hyperlink" Target="https://www.hec.ca/integrite/index.html" TargetMode="External"/><Relationship Id="rId10" Type="http://schemas.openxmlformats.org/officeDocument/2006/relationships/slideLayout" Target="../slideLayouts/slideLayout2.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hyperlink" Target="https://www.academicintegrity.org/fundamental-values/" TargetMode="Externa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tags" Target="../tags/tag155.xml"/><Relationship Id="rId7" Type="http://schemas.openxmlformats.org/officeDocument/2006/relationships/diagramQuickStyle" Target="../diagrams/quickStyle10.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slideLayout" Target="../slideLayouts/slideLayout8.xml"/><Relationship Id="rId9" Type="http://schemas.microsoft.com/office/2007/relationships/diagramDrawing" Target="../diagrams/drawing10.xml"/></Relationships>
</file>

<file path=ppt/slides/_rels/slide29.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image" Target="../media/image69.jpeg"/><Relationship Id="rId3" Type="http://schemas.openxmlformats.org/officeDocument/2006/relationships/tags" Target="../tags/tag158.xml"/><Relationship Id="rId7" Type="http://schemas.openxmlformats.org/officeDocument/2006/relationships/tags" Target="../tags/tag162.xml"/><Relationship Id="rId12" Type="http://schemas.openxmlformats.org/officeDocument/2006/relationships/image" Target="../media/image10.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11" Type="http://schemas.microsoft.com/office/2007/relationships/hdphoto" Target="../media/hdphoto3.wdp"/><Relationship Id="rId5" Type="http://schemas.openxmlformats.org/officeDocument/2006/relationships/tags" Target="../tags/tag160.xml"/><Relationship Id="rId10" Type="http://schemas.openxmlformats.org/officeDocument/2006/relationships/image" Target="../media/image9.png"/><Relationship Id="rId4" Type="http://schemas.openxmlformats.org/officeDocument/2006/relationships/tags" Target="../tags/tag159.xml"/><Relationship Id="rId9" Type="http://schemas.openxmlformats.org/officeDocument/2006/relationships/slideLayout" Target="../slideLayouts/slideLayout2.xml"/><Relationship Id="rId14" Type="http://schemas.openxmlformats.org/officeDocument/2006/relationships/hyperlink" Target="https://infotrack.unige.ch/comment-eviter-de-plagier"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20.xml"/><Relationship Id="rId13" Type="http://schemas.microsoft.com/office/2007/relationships/hdphoto" Target="../media/hdphoto2.wdp"/><Relationship Id="rId18" Type="http://schemas.openxmlformats.org/officeDocument/2006/relationships/image" Target="../media/image12.jpe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4.png"/><Relationship Id="rId17" Type="http://schemas.openxmlformats.org/officeDocument/2006/relationships/image" Target="../media/image11.png"/><Relationship Id="rId2" Type="http://schemas.openxmlformats.org/officeDocument/2006/relationships/tags" Target="../tags/tag14.xml"/><Relationship Id="rId16" Type="http://schemas.openxmlformats.org/officeDocument/2006/relationships/image" Target="../media/image3.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3.xml"/><Relationship Id="rId5" Type="http://schemas.openxmlformats.org/officeDocument/2006/relationships/tags" Target="../tags/tag17.xml"/><Relationship Id="rId15" Type="http://schemas.microsoft.com/office/2007/relationships/hdphoto" Target="../media/hdphoto1.wdp"/><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tags" Target="../tags/tag171.xml"/><Relationship Id="rId13" Type="http://schemas.microsoft.com/office/2007/relationships/hdphoto" Target="../media/hdphoto3.wdp"/><Relationship Id="rId18" Type="http://schemas.openxmlformats.org/officeDocument/2006/relationships/hyperlink" Target="https://www.youtube.com/watch?v=nt0EURDrNAA&amp;list=PLzlXTFWbGfgdHDRmIIqWO-epHbXD_NaOm&amp;index=1" TargetMode="External"/><Relationship Id="rId3" Type="http://schemas.openxmlformats.org/officeDocument/2006/relationships/tags" Target="../tags/tag166.xml"/><Relationship Id="rId7" Type="http://schemas.openxmlformats.org/officeDocument/2006/relationships/tags" Target="../tags/tag170.xml"/><Relationship Id="rId12" Type="http://schemas.openxmlformats.org/officeDocument/2006/relationships/image" Target="../media/image9.png"/><Relationship Id="rId17" Type="http://schemas.openxmlformats.org/officeDocument/2006/relationships/image" Target="../media/image71.png"/><Relationship Id="rId2" Type="http://schemas.openxmlformats.org/officeDocument/2006/relationships/tags" Target="../tags/tag165.xml"/><Relationship Id="rId16" Type="http://schemas.openxmlformats.org/officeDocument/2006/relationships/image" Target="../media/image70.jpeg"/><Relationship Id="rId1" Type="http://schemas.openxmlformats.org/officeDocument/2006/relationships/tags" Target="../tags/tag164.xml"/><Relationship Id="rId6" Type="http://schemas.openxmlformats.org/officeDocument/2006/relationships/tags" Target="../tags/tag169.xml"/><Relationship Id="rId11" Type="http://schemas.openxmlformats.org/officeDocument/2006/relationships/slideLayout" Target="../slideLayouts/slideLayout2.xml"/><Relationship Id="rId5" Type="http://schemas.openxmlformats.org/officeDocument/2006/relationships/tags" Target="../tags/tag168.xml"/><Relationship Id="rId15" Type="http://schemas.openxmlformats.org/officeDocument/2006/relationships/hyperlink" Target="https://www.hec.ca/integrite/video/video.html" TargetMode="External"/><Relationship Id="rId10" Type="http://schemas.openxmlformats.org/officeDocument/2006/relationships/tags" Target="../tags/tag173.xml"/><Relationship Id="rId4" Type="http://schemas.openxmlformats.org/officeDocument/2006/relationships/tags" Target="../tags/tag167.xml"/><Relationship Id="rId9" Type="http://schemas.openxmlformats.org/officeDocument/2006/relationships/tags" Target="../tags/tag172.xml"/><Relationship Id="rId1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hyperlink" Target="https://integrite.umontreal.ca/enseignants/role-de-sensibilisation/" TargetMode="Externa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10.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microsoft.com/office/2007/relationships/hdphoto" Target="../media/hdphoto3.wdp"/><Relationship Id="rId5" Type="http://schemas.openxmlformats.org/officeDocument/2006/relationships/tags" Target="../tags/tag178.xml"/><Relationship Id="rId10" Type="http://schemas.openxmlformats.org/officeDocument/2006/relationships/image" Target="../media/image9.png"/><Relationship Id="rId4" Type="http://schemas.openxmlformats.org/officeDocument/2006/relationships/tags" Target="../tags/tag177.xml"/><Relationship Id="rId9" Type="http://schemas.openxmlformats.org/officeDocument/2006/relationships/slideLayout" Target="../slideLayouts/slideLayout2.xml"/><Relationship Id="rId14" Type="http://schemas.openxmlformats.org/officeDocument/2006/relationships/hyperlink" Target="http://www.uhearst.ca/taurrot/pourquoi-lintegrite-intellectuelle-est-elle-importante" TargetMode="Externa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tags" Target="../tags/tag184.xml"/><Relationship Id="rId7" Type="http://schemas.openxmlformats.org/officeDocument/2006/relationships/diagramQuickStyle" Target="../diagrams/quickStyle11.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slideLayout" Target="../slideLayouts/slideLayout8.xml"/><Relationship Id="rId9" Type="http://schemas.microsoft.com/office/2007/relationships/diagramDrawing" Target="../diagrams/drawing11.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tags" Target="../tags/tag187.xml"/><Relationship Id="rId7" Type="http://schemas.openxmlformats.org/officeDocument/2006/relationships/diagramLayout" Target="../diagrams/layout12.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diagramData" Target="../diagrams/data12.xml"/><Relationship Id="rId5" Type="http://schemas.openxmlformats.org/officeDocument/2006/relationships/slideLayout" Target="../slideLayouts/slideLayout2.xml"/><Relationship Id="rId10" Type="http://schemas.microsoft.com/office/2007/relationships/diagramDrawing" Target="../diagrams/drawing12.xml"/><Relationship Id="rId4" Type="http://schemas.openxmlformats.org/officeDocument/2006/relationships/tags" Target="../tags/tag188.xml"/><Relationship Id="rId9" Type="http://schemas.openxmlformats.org/officeDocument/2006/relationships/diagramColors" Target="../diagrams/colors12.xml"/></Relationships>
</file>

<file path=ppt/slides/_rels/slide34.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hyperlink" Target="https://sites.cegep-ste-foy.qc.ca/presentationtravaux/limportance-de-citer-ses-sources/" TargetMode="External"/><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10.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microsoft.com/office/2007/relationships/hdphoto" Target="../media/hdphoto3.wdp"/><Relationship Id="rId5" Type="http://schemas.openxmlformats.org/officeDocument/2006/relationships/tags" Target="../tags/tag196.xml"/><Relationship Id="rId10" Type="http://schemas.openxmlformats.org/officeDocument/2006/relationships/image" Target="../media/image9.png"/><Relationship Id="rId4" Type="http://schemas.openxmlformats.org/officeDocument/2006/relationships/tags" Target="../tags/tag195.xml"/><Relationship Id="rId9" Type="http://schemas.openxmlformats.org/officeDocument/2006/relationships/slideLayout" Target="../slideLayouts/slideLayout2.xml"/><Relationship Id="rId14" Type="http://schemas.openxmlformats.org/officeDocument/2006/relationships/image" Target="../media/image80.png"/></Relationships>
</file>

<file path=ppt/slides/_rels/slide3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81.pn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10.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microsoft.com/office/2007/relationships/hdphoto" Target="../media/hdphoto3.wdp"/><Relationship Id="rId5" Type="http://schemas.openxmlformats.org/officeDocument/2006/relationships/tags" Target="../tags/tag204.xml"/><Relationship Id="rId10" Type="http://schemas.openxmlformats.org/officeDocument/2006/relationships/image" Target="../media/image9.png"/><Relationship Id="rId4" Type="http://schemas.openxmlformats.org/officeDocument/2006/relationships/tags" Target="../tags/tag203.xml"/><Relationship Id="rId9" Type="http://schemas.openxmlformats.org/officeDocument/2006/relationships/slideLayout" Target="../slideLayouts/slideLayout2.xml"/><Relationship Id="rId14" Type="http://schemas.openxmlformats.org/officeDocument/2006/relationships/hyperlink" Target="https://mondiapason.ca/ressource/citer-ses-sources-et-eviter-le-plagiat/" TargetMode="External"/></Relationships>
</file>

<file path=ppt/slides/_rels/slide37.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hyperlink" Target="http://www.cvm.qc.ca/bibliotheque/citersources/Pages/index.aspx" TargetMode="External"/><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10.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microsoft.com/office/2007/relationships/hdphoto" Target="../media/hdphoto3.wdp"/><Relationship Id="rId5" Type="http://schemas.openxmlformats.org/officeDocument/2006/relationships/tags" Target="../tags/tag212.xml"/><Relationship Id="rId10" Type="http://schemas.openxmlformats.org/officeDocument/2006/relationships/image" Target="../media/image9.png"/><Relationship Id="rId4" Type="http://schemas.openxmlformats.org/officeDocument/2006/relationships/tags" Target="../tags/tag211.xml"/><Relationship Id="rId9" Type="http://schemas.openxmlformats.org/officeDocument/2006/relationships/slideLayout" Target="../slideLayouts/slideLayout2.xml"/><Relationship Id="rId14" Type="http://schemas.openxmlformats.org/officeDocument/2006/relationships/hyperlink" Target="http://w4.uqo.ca/mpeters/wp-content/uploads/2018/02/20180222_Formation_competences_informationnelles.pdf" TargetMode="External"/></Relationships>
</file>

<file path=ppt/slides/_rels/slide38.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tags" Target="../tags/tag221.xml"/><Relationship Id="rId7" Type="http://schemas.openxmlformats.org/officeDocument/2006/relationships/diagramQuickStyle" Target="../diagrams/quickStyle13.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slideLayout" Target="../slideLayouts/slideLayout2.xml"/><Relationship Id="rId9" Type="http://schemas.microsoft.com/office/2007/relationships/diagramDrawing" Target="../diagrams/drawing1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hyperlink" Target="https://www.ledevoir.com/societe/education/543182/dossier-plagiat-clemence-pour-les-tricheurs" TargetMode="Externa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tags" Target="../tags/tag224.xml"/><Relationship Id="rId7" Type="http://schemas.openxmlformats.org/officeDocument/2006/relationships/diagramQuickStyle" Target="../diagrams/quickStyle1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slideLayout" Target="../slideLayouts/slideLayout2.xml"/><Relationship Id="rId9" Type="http://schemas.microsoft.com/office/2007/relationships/diagramDrawing" Target="../diagrams/drawing14.xml"/></Relationships>
</file>

<file path=ppt/slides/_rels/slide41.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slideLayout" Target="../slideLayouts/slideLayout4.xml"/><Relationship Id="rId4" Type="http://schemas.openxmlformats.org/officeDocument/2006/relationships/tags" Target="../tags/tag228.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5.xml"/><Relationship Id="rId3" Type="http://schemas.openxmlformats.org/officeDocument/2006/relationships/tags" Target="../tags/tag231.xml"/><Relationship Id="rId7" Type="http://schemas.openxmlformats.org/officeDocument/2006/relationships/diagramLayout" Target="../diagrams/layout15.xml"/><Relationship Id="rId2" Type="http://schemas.openxmlformats.org/officeDocument/2006/relationships/tags" Target="../tags/tag230.xml"/><Relationship Id="rId1" Type="http://schemas.openxmlformats.org/officeDocument/2006/relationships/tags" Target="../tags/tag229.xml"/><Relationship Id="rId6" Type="http://schemas.openxmlformats.org/officeDocument/2006/relationships/diagramData" Target="../diagrams/data15.xml"/><Relationship Id="rId5" Type="http://schemas.openxmlformats.org/officeDocument/2006/relationships/slideLayout" Target="../slideLayouts/slideLayout2.xml"/><Relationship Id="rId10" Type="http://schemas.microsoft.com/office/2007/relationships/diagramDrawing" Target="../diagrams/drawing15.xml"/><Relationship Id="rId4" Type="http://schemas.openxmlformats.org/officeDocument/2006/relationships/tags" Target="../tags/tag232.xml"/><Relationship Id="rId9" Type="http://schemas.openxmlformats.org/officeDocument/2006/relationships/diagramColors" Target="../diagrams/colors15.xml"/></Relationships>
</file>

<file path=ppt/slides/_rels/slide43.xml.rels><?xml version="1.0" encoding="UTF-8" standalone="yes"?>
<Relationships xmlns="http://schemas.openxmlformats.org/package/2006/relationships"><Relationship Id="rId8" Type="http://schemas.openxmlformats.org/officeDocument/2006/relationships/tags" Target="../tags/tag240.xml"/><Relationship Id="rId13" Type="http://schemas.microsoft.com/office/2007/relationships/hdphoto" Target="../media/hdphoto3.wdp"/><Relationship Id="rId18" Type="http://schemas.openxmlformats.org/officeDocument/2006/relationships/hyperlink" Target="https://carrefour.uquebec.ca/zotero" TargetMode="External"/><Relationship Id="rId3" Type="http://schemas.openxmlformats.org/officeDocument/2006/relationships/tags" Target="../tags/tag235.xml"/><Relationship Id="rId21" Type="http://schemas.openxmlformats.org/officeDocument/2006/relationships/hyperlink" Target="https://mondiapason.ca/fichiers/OutilEcheancier/" TargetMode="External"/><Relationship Id="rId7" Type="http://schemas.openxmlformats.org/officeDocument/2006/relationships/tags" Target="../tags/tag239.xml"/><Relationship Id="rId12" Type="http://schemas.openxmlformats.org/officeDocument/2006/relationships/image" Target="../media/image9.png"/><Relationship Id="rId17" Type="http://schemas.openxmlformats.org/officeDocument/2006/relationships/hyperlink" Target="https://mondiapason.ca/ressource/debuter-avec-zotero/" TargetMode="External"/><Relationship Id="rId2" Type="http://schemas.openxmlformats.org/officeDocument/2006/relationships/tags" Target="../tags/tag234.xml"/><Relationship Id="rId16" Type="http://schemas.openxmlformats.org/officeDocument/2006/relationships/hyperlink" Target="http://monde.ccdmd.qc.ca/ressource/?id=99366" TargetMode="External"/><Relationship Id="rId20" Type="http://schemas.openxmlformats.org/officeDocument/2006/relationships/hyperlink" Target="https://carrefour.uquebec.ca/endnote" TargetMode="External"/><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slideLayout" Target="../slideLayouts/slideLayout2.xml"/><Relationship Id="rId5" Type="http://schemas.openxmlformats.org/officeDocument/2006/relationships/tags" Target="../tags/tag237.xml"/><Relationship Id="rId15" Type="http://schemas.openxmlformats.org/officeDocument/2006/relationships/hyperlink" Target="http://monde.ccdmd.qc.ca/ressource/?id=99365" TargetMode="External"/><Relationship Id="rId10" Type="http://schemas.openxmlformats.org/officeDocument/2006/relationships/tags" Target="../tags/tag242.xml"/><Relationship Id="rId19" Type="http://schemas.openxmlformats.org/officeDocument/2006/relationships/hyperlink" Target="https://mondiapason.ca/ressource/consigner-mes-references-avec-endnote/" TargetMode="External"/><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tags" Target="../tags/tag245.xml"/><Relationship Id="rId7" Type="http://schemas.openxmlformats.org/officeDocument/2006/relationships/diagramQuickStyle" Target="../diagrams/quickStyle16.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slideLayout" Target="../slideLayouts/slideLayout2.xml"/><Relationship Id="rId9" Type="http://schemas.microsoft.com/office/2007/relationships/diagramDrawing" Target="../diagrams/drawing16.xml"/></Relationships>
</file>

<file path=ppt/slides/_rels/slide45.xml.rels><?xml version="1.0" encoding="UTF-8" standalone="yes"?>
<Relationships xmlns="http://schemas.openxmlformats.org/package/2006/relationships"><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tags" Target="../tags/tag251.xml"/><Relationship Id="rId7" Type="http://schemas.microsoft.com/office/2007/relationships/hdphoto" Target="../media/hdphoto1.wdp"/><Relationship Id="rId12" Type="http://schemas.microsoft.com/office/2007/relationships/diagramDrawing" Target="../diagrams/drawing17.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2.png"/><Relationship Id="rId11" Type="http://schemas.openxmlformats.org/officeDocument/2006/relationships/diagramColors" Target="../diagrams/colors17.xml"/><Relationship Id="rId5" Type="http://schemas.openxmlformats.org/officeDocument/2006/relationships/slideLayout" Target="../slideLayouts/slideLayout2.xml"/><Relationship Id="rId10" Type="http://schemas.openxmlformats.org/officeDocument/2006/relationships/diagramQuickStyle" Target="../diagrams/quickStyle17.xml"/><Relationship Id="rId4" Type="http://schemas.openxmlformats.org/officeDocument/2006/relationships/tags" Target="../tags/tag252.xml"/><Relationship Id="rId9" Type="http://schemas.openxmlformats.org/officeDocument/2006/relationships/diagramLayout" Target="../diagrams/layout17.xml"/></Relationships>
</file>

<file path=ppt/slides/_rels/slide47.xml.rels><?xml version="1.0" encoding="UTF-8" standalone="yes"?>
<Relationships xmlns="http://schemas.openxmlformats.org/package/2006/relationships"><Relationship Id="rId8" Type="http://schemas.openxmlformats.org/officeDocument/2006/relationships/hyperlink" Target="http://monde.ccdmd.qc.ca/ressource/?id=95827" TargetMode="External"/><Relationship Id="rId13" Type="http://schemas.openxmlformats.org/officeDocument/2006/relationships/hyperlink" Target="http://www.infosphere.uqam.ca/rediger-un-travail/eviter-plagiat" TargetMode="External"/><Relationship Id="rId3" Type="http://schemas.openxmlformats.org/officeDocument/2006/relationships/tags" Target="../tags/tag255.xml"/><Relationship Id="rId7" Type="http://schemas.openxmlformats.org/officeDocument/2006/relationships/hyperlink" Target="http://monde.ccdmd.qc.ca/ressource/?id=95848" TargetMode="External"/><Relationship Id="rId12" Type="http://schemas.openxmlformats.org/officeDocument/2006/relationships/hyperlink" Target="http://www.infosphere.uqam.ca/rediger-un-travail/citer-ses-sources" TargetMode="Externa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hyperlink" Target="http://monde.ccdmd.qc.ca/ressource/?id=94947" TargetMode="External"/><Relationship Id="rId11" Type="http://schemas.openxmlformats.org/officeDocument/2006/relationships/hyperlink" Target="http://mondiapason.ca/wp-content/uploads/capsules/plagiat/plagiat_v2/html/index.html" TargetMode="External"/><Relationship Id="rId5" Type="http://schemas.openxmlformats.org/officeDocument/2006/relationships/hyperlink" Target="https://mondiapason.ca/fichiers/OutilBibliographique/" TargetMode="External"/><Relationship Id="rId15" Type="http://schemas.openxmlformats.org/officeDocument/2006/relationships/hyperlink" Target="https://www.cegeplimoilou.ca/media/1289673/modele-d-une-mediagraphie.pdf" TargetMode="External"/><Relationship Id="rId10" Type="http://schemas.openxmlformats.org/officeDocument/2006/relationships/hyperlink" Target="http://sinformer.cgodin.qc.ca/index.html" TargetMode="External"/><Relationship Id="rId4" Type="http://schemas.openxmlformats.org/officeDocument/2006/relationships/slideLayout" Target="../slideLayouts/slideLayout2.xml"/><Relationship Id="rId9" Type="http://schemas.openxmlformats.org/officeDocument/2006/relationships/hyperlink" Target="http://sinformer.cgodin.qc.ca/citer/citer.html" TargetMode="External"/><Relationship Id="rId14" Type="http://schemas.openxmlformats.org/officeDocument/2006/relationships/hyperlink" Target="http://www.infosphere.uqam.ca/"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58.xml"/><Relationship Id="rId7" Type="http://schemas.openxmlformats.org/officeDocument/2006/relationships/slideLayout" Target="../slideLayouts/slideLayout2.xml"/><Relationship Id="rId12" Type="http://schemas.openxmlformats.org/officeDocument/2006/relationships/image" Target="../media/image88.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microsoft.com/office/2007/relationships/hdphoto" Target="../media/hdphoto2.wdp"/><Relationship Id="rId5" Type="http://schemas.openxmlformats.org/officeDocument/2006/relationships/tags" Target="../tags/tag260.xml"/><Relationship Id="rId10" Type="http://schemas.openxmlformats.org/officeDocument/2006/relationships/image" Target="../media/image4.png"/><Relationship Id="rId4" Type="http://schemas.openxmlformats.org/officeDocument/2006/relationships/tags" Target="../tags/tag259.xml"/><Relationship Id="rId9"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hyperlink" Target="https://docs.google.com/presentation/d/1zb-qmdfvcQdVGbWj9QeXD9hyxKPCTM_HSklXWNHc3wk/edit#slide=id.g24f63e2ce8_0_0" TargetMode="Externa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hyperlink" Target="https://library.educause.edu/~/media/files/library/2014/10/ers1406-pdf.pdf?la=en"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hyperlink" Target="http://www.educause.edu/ecar" TargetMode="Externa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50.xml.rels><?xml version="1.0" encoding="UTF-8" standalone="yes"?>
<Relationships xmlns="http://schemas.openxmlformats.org/package/2006/relationships"><Relationship Id="rId8" Type="http://schemas.openxmlformats.org/officeDocument/2006/relationships/hyperlink" Target="http://www.cvm.qc.ca/bibliotheque/citersources/Pages/index.aspx" TargetMode="External"/><Relationship Id="rId3" Type="http://schemas.openxmlformats.org/officeDocument/2006/relationships/tags" Target="../tags/tag267.xml"/><Relationship Id="rId7" Type="http://schemas.openxmlformats.org/officeDocument/2006/relationships/hyperlink" Target="https://sites.cegep-ste-foy.qc.ca/presentationtravaux/limportance-de-citer-ses-sources/" TargetMode="Externa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hyperlink" Target="http://w4.uqo.ca/mpeters/wp-content/uploads/2018/02/20180222_Formation_competences_informationnelles.pdf" TargetMode="External"/><Relationship Id="rId5" Type="http://schemas.openxmlformats.org/officeDocument/2006/relationships/hyperlink" Target="http://container.zkm.de/ijie/ijie/no001/ijie_001_full.pdf#page=29" TargetMode="External"/><Relationship Id="rId10" Type="http://schemas.openxmlformats.org/officeDocument/2006/relationships/hyperlink" Target="https://www.youtube.com/watch?v=848OESaFdas" TargetMode="External"/><Relationship Id="rId4" Type="http://schemas.openxmlformats.org/officeDocument/2006/relationships/slideLayout" Target="../slideLayouts/slideLayout2.xml"/><Relationship Id="rId9" Type="http://schemas.openxmlformats.org/officeDocument/2006/relationships/hyperlink" Target="http://www.educause.edu/ecar"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www.academicintegrity.org/fundamental-values/" TargetMode="External"/><Relationship Id="rId3" Type="http://schemas.openxmlformats.org/officeDocument/2006/relationships/tags" Target="../tags/tag270.xml"/><Relationship Id="rId7" Type="http://schemas.openxmlformats.org/officeDocument/2006/relationships/hyperlink" Target="https://www.hec.ca/integrite/index.html" TargetMode="Externa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hyperlink" Target="https://www.futurelearn.com/courses/academic-integrity" TargetMode="External"/><Relationship Id="rId5" Type="http://schemas.openxmlformats.org/officeDocument/2006/relationships/hyperlink" Target="https://www.ledevoir.com/societe/education/543182/dossier-plagiat-clemence-pour-les-tricheurs" TargetMode="External"/><Relationship Id="rId10" Type="http://schemas.openxmlformats.org/officeDocument/2006/relationships/hyperlink" Target="https://mondiapason.ca/ressource/citer-ses-sources-et-eviter-le-plagiat/" TargetMode="External"/><Relationship Id="rId4" Type="http://schemas.openxmlformats.org/officeDocument/2006/relationships/slideLayout" Target="../slideLayouts/slideLayout2.xml"/><Relationship Id="rId9" Type="http://schemas.openxmlformats.org/officeDocument/2006/relationships/hyperlink" Target="http://pedagogie.uquebec.ca/" TargetMode="External"/></Relationships>
</file>

<file path=ppt/slides/_rels/slide52.xml.rels><?xml version="1.0" encoding="UTF-8" standalone="yes"?>
<Relationships xmlns="http://schemas.openxmlformats.org/package/2006/relationships"><Relationship Id="rId8" Type="http://schemas.openxmlformats.org/officeDocument/2006/relationships/hyperlink" Target="https://integrite.umontreal.ca/reflexion-sur-lintegrite/lintegrite-a-luniversite-de-montreal/" TargetMode="External"/><Relationship Id="rId3" Type="http://schemas.openxmlformats.org/officeDocument/2006/relationships/tags" Target="../tags/tag273.xml"/><Relationship Id="rId7" Type="http://schemas.openxmlformats.org/officeDocument/2006/relationships/hyperlink" Target="https://integrite.umontreal.ca/reglements/causes-du-plagiat/" TargetMode="External"/><Relationship Id="rId12" Type="http://schemas.openxmlformats.org/officeDocument/2006/relationships/hyperlink" Target="http://w4.uqo.ca/mpeters/" TargetMode="Externa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hyperlink" Target="http://www.uhearst.ca/taurrot/pourquoi-lintegrite-intellectuelle-est-elle-importante" TargetMode="External"/><Relationship Id="rId11" Type="http://schemas.openxmlformats.org/officeDocument/2006/relationships/hyperlink" Target="https://www.youtube.com/watch?v=nt0EURDrNAA&amp;list=PLzlXTFWbGfgdHDRmIIqWO-epHbXD_NaOm&amp;index=1" TargetMode="External"/><Relationship Id="rId5" Type="http://schemas.openxmlformats.org/officeDocument/2006/relationships/hyperlink" Target="http://ici.radio-canada.ca/premiere/emissions/les-eclaireurs/segments/entrevue/110698/plagiat-sebastien-beland-universite-fraude" TargetMode="External"/><Relationship Id="rId10" Type="http://schemas.openxmlformats.org/officeDocument/2006/relationships/hyperlink" Target="https://www.youtube.com/watch?v=5ZbFG5qxTmQ" TargetMode="External"/><Relationship Id="rId4" Type="http://schemas.openxmlformats.org/officeDocument/2006/relationships/slideLayout" Target="../slideLayouts/slideLayout2.xml"/><Relationship Id="rId9" Type="http://schemas.openxmlformats.org/officeDocument/2006/relationships/hyperlink" Target="https://integrite.umontreal.ca/enseignants/role-de-sensibilisation/"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76.xml"/><Relationship Id="rId7" Type="http://schemas.openxmlformats.org/officeDocument/2006/relationships/notesSlide" Target="../notesSlides/notesSlide2.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slideLayout" Target="../slideLayouts/slideLayout1.xml"/><Relationship Id="rId5" Type="http://schemas.openxmlformats.org/officeDocument/2006/relationships/tags" Target="../tags/tag278.xml"/><Relationship Id="rId10" Type="http://schemas.openxmlformats.org/officeDocument/2006/relationships/image" Target="../media/image8.png"/><Relationship Id="rId4" Type="http://schemas.openxmlformats.org/officeDocument/2006/relationships/tags" Target="../tags/tag277.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hyperlink" Target="http://ici.radio-canada.ca/premiere/emissions/les-eclaireurs/segments/entrevue/110698/plagiat-sebastien-beland-universite-fraude" TargetMode="Externa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hyperlink" Target="http://container.zkm.de/ijie/ijie/no001/ijie_001_full.pdf#page=29" TargetMode="Externa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1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hyperlink" Target="https://www.youtube.com/watch?v=5ZbFG5qxTmQ" TargetMode="Externa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8" Type="http://schemas.openxmlformats.org/officeDocument/2006/relationships/hyperlink" Target="https://integrite.umontreal.ca/reglements/causes-du-plagiat/" TargetMode="External"/><Relationship Id="rId3" Type="http://schemas.openxmlformats.org/officeDocument/2006/relationships/tags" Target="../tags/tag46.xml"/><Relationship Id="rId7" Type="http://schemas.openxmlformats.org/officeDocument/2006/relationships/slideLayout" Target="../slideLayouts/slideLayout4.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7AC78-0557-458B-A87A-AC84E8D6E004}"/>
              </a:ext>
            </a:extLst>
          </p:cNvPr>
          <p:cNvSpPr>
            <a:spLocks noGrp="1"/>
          </p:cNvSpPr>
          <p:nvPr>
            <p:ph type="ctrTitle"/>
            <p:custDataLst>
              <p:tags r:id="rId1"/>
            </p:custDataLst>
          </p:nvPr>
        </p:nvSpPr>
        <p:spPr/>
        <p:txBody>
          <a:bodyPr/>
          <a:lstStyle/>
          <a:p>
            <a:r>
              <a:rPr lang="fr-CA"/>
              <a:t>Guide sur le plagiat et l’intégrité intellectuelle</a:t>
            </a:r>
          </a:p>
        </p:txBody>
      </p:sp>
      <p:sp>
        <p:nvSpPr>
          <p:cNvPr id="3" name="Sous-titre 2">
            <a:extLst>
              <a:ext uri="{FF2B5EF4-FFF2-40B4-BE49-F238E27FC236}">
                <a16:creationId xmlns:a16="http://schemas.microsoft.com/office/drawing/2014/main" id="{41FCFAC0-C26F-49A2-9D54-B8614F3F09F8}"/>
              </a:ext>
            </a:extLst>
          </p:cNvPr>
          <p:cNvSpPr>
            <a:spLocks noGrp="1"/>
          </p:cNvSpPr>
          <p:nvPr>
            <p:ph type="subTitle" idx="1"/>
            <p:custDataLst>
              <p:tags r:id="rId2"/>
            </p:custDataLst>
          </p:nvPr>
        </p:nvSpPr>
        <p:spPr>
          <a:xfrm>
            <a:off x="9805181" y="4411763"/>
            <a:ext cx="815927" cy="422031"/>
          </a:xfrm>
        </p:spPr>
        <p:txBody>
          <a:bodyPr/>
          <a:lstStyle/>
          <a:p>
            <a:r>
              <a:rPr lang="fr-CA" dirty="0">
                <a:solidFill>
                  <a:schemeClr val="bg1"/>
                </a:solidFill>
              </a:rPr>
              <a:t>2020</a:t>
            </a:r>
          </a:p>
        </p:txBody>
      </p:sp>
      <p:pic>
        <p:nvPicPr>
          <p:cNvPr id="5" name="Image 4">
            <a:extLst>
              <a:ext uri="{FF2B5EF4-FFF2-40B4-BE49-F238E27FC236}">
                <a16:creationId xmlns:a16="http://schemas.microsoft.com/office/drawing/2014/main" id="{792073B9-B2D8-4A49-BDDB-119EECA38C10}"/>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324683" y="5755031"/>
            <a:ext cx="2694594" cy="927647"/>
          </a:xfrm>
          <a:prstGeom prst="rect">
            <a:avLst/>
          </a:prstGeom>
        </p:spPr>
      </p:pic>
      <p:pic>
        <p:nvPicPr>
          <p:cNvPr id="7" name="Image 6">
            <a:extLst>
              <a:ext uri="{FF2B5EF4-FFF2-40B4-BE49-F238E27FC236}">
                <a16:creationId xmlns:a16="http://schemas.microsoft.com/office/drawing/2014/main" id="{2A43907E-1B86-4B81-92F6-A4735233771F}"/>
              </a:ext>
            </a:extLst>
          </p:cNvPr>
          <p:cNvPicPr>
            <a:picLocks noChangeAspect="1"/>
          </p:cNvPicPr>
          <p:nvPr>
            <p:custDataLst>
              <p:tags r:id="rId4"/>
            </p:custDataLst>
          </p:nvPr>
        </p:nvPicPr>
        <p:blipFill>
          <a:blip r:embed="rId9"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805181" y="5683315"/>
            <a:ext cx="2147668" cy="1029343"/>
          </a:xfrm>
          <a:prstGeom prst="rect">
            <a:avLst/>
          </a:prstGeom>
        </p:spPr>
      </p:pic>
      <p:pic>
        <p:nvPicPr>
          <p:cNvPr id="1026" name="Picture 2">
            <a:extLst>
              <a:ext uri="{FF2B5EF4-FFF2-40B4-BE49-F238E27FC236}">
                <a16:creationId xmlns:a16="http://schemas.microsoft.com/office/drawing/2014/main" id="{7034E6D4-C544-4E8F-A7CA-C5A3140F1C36}"/>
              </a:ext>
            </a:extLst>
          </p:cNvPr>
          <p:cNvPicPr>
            <a:picLocks noChangeAspect="1" noChangeArrowheads="1"/>
          </p:cNvPicPr>
          <p:nvPr>
            <p:custDataLst>
              <p:tags r:id="rId5"/>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5597439" y="6197986"/>
            <a:ext cx="997121" cy="34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72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1" cstate="email">
              <a:duotone>
                <a:schemeClr val="accent1">
                  <a:shade val="45000"/>
                  <a:satMod val="135000"/>
                </a:schemeClr>
                <a:prstClr val="white"/>
              </a:duotone>
              <a:extLst>
                <a:ext uri="{BEBA8EAE-BF5A-486C-A8C5-ECC9F3942E4B}">
                  <a14:imgProps xmlns:a14="http://schemas.microsoft.com/office/drawing/2010/main">
                    <a14:imgLayer r:embed="rId12">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F43AE0BA-3E14-4F48-A006-A3861EF37BA9}"/>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dirty="0">
                <a:solidFill>
                  <a:srgbClr val="FFFFFF"/>
                </a:solidFill>
              </a:rPr>
              <a:t>Pour aller plus loin…</a:t>
            </a:r>
          </a:p>
        </p:txBody>
      </p:sp>
      <p:sp>
        <p:nvSpPr>
          <p:cNvPr id="3" name="Espace réservé du contenu 2">
            <a:extLst>
              <a:ext uri="{FF2B5EF4-FFF2-40B4-BE49-F238E27FC236}">
                <a16:creationId xmlns:a16="http://schemas.microsoft.com/office/drawing/2014/main" id="{013D5396-192C-483E-A245-C4FFE8DA6F8E}"/>
              </a:ext>
            </a:extLst>
          </p:cNvPr>
          <p:cNvSpPr>
            <a:spLocks noGrp="1"/>
          </p:cNvSpPr>
          <p:nvPr>
            <p:ph idx="1"/>
            <p:custDataLst>
              <p:tags r:id="rId4"/>
            </p:custDataLst>
          </p:nvPr>
        </p:nvSpPr>
        <p:spPr>
          <a:xfrm>
            <a:off x="5053780" y="599768"/>
            <a:ext cx="6347944" cy="5572432"/>
          </a:xfrm>
        </p:spPr>
        <p:txBody>
          <a:bodyPr anchor="t">
            <a:normAutofit/>
          </a:bodyPr>
          <a:lstStyle/>
          <a:p>
            <a:pPr marL="0" indent="0">
              <a:buNone/>
            </a:pPr>
            <a:r>
              <a:rPr lang="fr-FR"/>
              <a:t>Si aucune de ces raisons ne peut permettre d’excuser un plagiat, il est toutefois nécessaire, en tant que professeur, de vous interroger sur les causes potentielles d’un manquement à l’intégrité intellectuelle et d’agir sur celles auxquelles vous pouvez remédier.</a:t>
            </a:r>
          </a:p>
          <a:p>
            <a:endParaRPr lang="fr-CA"/>
          </a:p>
        </p:txBody>
      </p:sp>
      <p:sp>
        <p:nvSpPr>
          <p:cNvPr id="15" name="Oval 14">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3"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5D26955D-63E0-4B30-9874-CC80450C6522}"/>
              </a:ext>
            </a:extLst>
          </p:cNvPr>
          <p:cNvSpPr>
            <a:spLocks noGrp="1"/>
          </p:cNvSpPr>
          <p:nvPr>
            <p:ph type="sldNum" sz="quarter" idx="12"/>
            <p:custDataLst>
              <p:tags r:id="rId7"/>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10</a:t>
            </a:fld>
            <a:endParaRPr lang="en-US"/>
          </a:p>
        </p:txBody>
      </p:sp>
      <p:sp>
        <p:nvSpPr>
          <p:cNvPr id="5" name="Rectangle 4">
            <a:extLst>
              <a:ext uri="{FF2B5EF4-FFF2-40B4-BE49-F238E27FC236}">
                <a16:creationId xmlns:a16="http://schemas.microsoft.com/office/drawing/2014/main" id="{85CFA68E-FFC8-47B7-9F13-4A9BE9D2295B}"/>
              </a:ext>
            </a:extLst>
          </p:cNvPr>
          <p:cNvSpPr/>
          <p:nvPr>
            <p:custDataLst>
              <p:tags r:id="rId8"/>
            </p:custDataLst>
          </p:nvPr>
        </p:nvSpPr>
        <p:spPr>
          <a:xfrm>
            <a:off x="5154113" y="2652969"/>
            <a:ext cx="6247611" cy="1000274"/>
          </a:xfrm>
          <a:prstGeom prst="rect">
            <a:avLst/>
          </a:prstGeom>
          <a:noFill/>
          <a:ln>
            <a:solidFill>
              <a:schemeClr val="accent2"/>
            </a:solidFill>
          </a:ln>
        </p:spPr>
        <p:txBody>
          <a:bodyPr wrap="square" anchor="t">
            <a:spAutoFit/>
          </a:bodyPr>
          <a:lstStyle/>
          <a:p>
            <a:pPr>
              <a:spcAft>
                <a:spcPts val="600"/>
              </a:spcAft>
            </a:pPr>
            <a:r>
              <a:rPr lang="fr-FR"/>
              <a:t>Le réseau de l’Université du Québec. (s.d.). Pédagogie universitaire. </a:t>
            </a:r>
            <a:r>
              <a:rPr lang="fr-FR" i="1"/>
              <a:t>Pédagogie universitaire</a:t>
            </a:r>
            <a:r>
              <a:rPr lang="fr-FR"/>
              <a:t>. </a:t>
            </a:r>
          </a:p>
          <a:p>
            <a:pPr>
              <a:spcAft>
                <a:spcPts val="600"/>
              </a:spcAft>
            </a:pPr>
            <a:r>
              <a:rPr lang="fr-FR"/>
              <a:t>Repéré à </a:t>
            </a:r>
            <a:r>
              <a:rPr lang="fr-FR">
                <a:hlinkClick r:id="rId14"/>
              </a:rPr>
              <a:t>http://pedagogie.uquebec.ca/</a:t>
            </a:r>
            <a:endParaRPr lang="fr-FR"/>
          </a:p>
        </p:txBody>
      </p:sp>
      <p:sp>
        <p:nvSpPr>
          <p:cNvPr id="12" name="Rectangle 11">
            <a:extLst>
              <a:ext uri="{FF2B5EF4-FFF2-40B4-BE49-F238E27FC236}">
                <a16:creationId xmlns:a16="http://schemas.microsoft.com/office/drawing/2014/main" id="{89E92842-08CB-49D0-94B1-55D12A584D46}"/>
              </a:ext>
            </a:extLst>
          </p:cNvPr>
          <p:cNvSpPr/>
          <p:nvPr>
            <p:custDataLst>
              <p:tags r:id="rId9"/>
            </p:custDataLst>
          </p:nvPr>
        </p:nvSpPr>
        <p:spPr>
          <a:xfrm>
            <a:off x="5154114" y="4052887"/>
            <a:ext cx="6247611" cy="1554272"/>
          </a:xfrm>
          <a:prstGeom prst="rect">
            <a:avLst/>
          </a:prstGeom>
          <a:noFill/>
          <a:ln>
            <a:solidFill>
              <a:schemeClr val="accent2"/>
            </a:solidFill>
          </a:ln>
        </p:spPr>
        <p:txBody>
          <a:bodyPr wrap="square" anchor="t">
            <a:spAutoFit/>
          </a:bodyPr>
          <a:lstStyle/>
          <a:p>
            <a:pPr>
              <a:spcAft>
                <a:spcPts val="600"/>
              </a:spcAft>
            </a:pPr>
            <a:r>
              <a:rPr lang="en-US" err="1"/>
              <a:t>Mooc</a:t>
            </a:r>
            <a:r>
              <a:rPr lang="en-US"/>
              <a:t> de </a:t>
            </a:r>
            <a:r>
              <a:rPr lang="en-US" err="1"/>
              <a:t>l’Université</a:t>
            </a:r>
            <a:r>
              <a:rPr lang="en-US"/>
              <a:t> </a:t>
            </a:r>
            <a:r>
              <a:rPr lang="en-US" err="1"/>
              <a:t>d’Auckland</a:t>
            </a:r>
            <a:r>
              <a:rPr lang="en-US"/>
              <a:t> sur </a:t>
            </a:r>
            <a:r>
              <a:rPr lang="en-US" err="1"/>
              <a:t>l’intégrité</a:t>
            </a:r>
            <a:r>
              <a:rPr lang="en-US"/>
              <a:t> </a:t>
            </a:r>
            <a:r>
              <a:rPr lang="en-US" err="1"/>
              <a:t>académique</a:t>
            </a:r>
            <a:r>
              <a:rPr lang="en-US"/>
              <a:t>. </a:t>
            </a:r>
            <a:r>
              <a:rPr lang="en-US" err="1"/>
              <a:t>FutureLearn</a:t>
            </a:r>
            <a:r>
              <a:rPr lang="en-US"/>
              <a:t>. (</a:t>
            </a:r>
            <a:r>
              <a:rPr lang="en-US" err="1"/>
              <a:t>s.d.</a:t>
            </a:r>
            <a:r>
              <a:rPr lang="en-US"/>
              <a:t>). Academic Integrity Free Online Course. </a:t>
            </a:r>
            <a:r>
              <a:rPr lang="en-US" i="1" err="1"/>
              <a:t>FutureLearn</a:t>
            </a:r>
            <a:r>
              <a:rPr lang="en-US"/>
              <a:t>. </a:t>
            </a:r>
          </a:p>
          <a:p>
            <a:pPr>
              <a:spcAft>
                <a:spcPts val="600"/>
              </a:spcAft>
            </a:pPr>
            <a:r>
              <a:rPr lang="en-US" err="1"/>
              <a:t>Repéré</a:t>
            </a:r>
            <a:r>
              <a:rPr lang="en-US"/>
              <a:t> à </a:t>
            </a:r>
            <a:r>
              <a:rPr lang="en-US">
                <a:hlinkClick r:id="rId15"/>
              </a:rPr>
              <a:t>https://www.futurelearn.com/courses/academic-integrity</a:t>
            </a:r>
            <a:endParaRPr lang="en-US"/>
          </a:p>
        </p:txBody>
      </p:sp>
    </p:spTree>
    <p:extLst>
      <p:ext uri="{BB962C8B-B14F-4D97-AF65-F5344CB8AC3E}">
        <p14:creationId xmlns:p14="http://schemas.microsoft.com/office/powerpoint/2010/main" val="238405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BFC845-ACBD-4CE2-8404-23EB883292EC}"/>
              </a:ext>
            </a:extLst>
          </p:cNvPr>
          <p:cNvSpPr>
            <a:spLocks noGrp="1"/>
          </p:cNvSpPr>
          <p:nvPr>
            <p:ph type="title"/>
            <p:custDataLst>
              <p:tags r:id="rId1"/>
            </p:custDataLst>
          </p:nvPr>
        </p:nvSpPr>
        <p:spPr/>
        <p:txBody>
          <a:bodyPr/>
          <a:lstStyle/>
          <a:p>
            <a:r>
              <a:rPr lang="fr-CA"/>
              <a:t>Les dangers du copier-coller</a:t>
            </a:r>
          </a:p>
        </p:txBody>
      </p:sp>
      <p:pic>
        <p:nvPicPr>
          <p:cNvPr id="7" name="Image 6">
            <a:hlinkClick r:id="rId7"/>
            <a:extLst>
              <a:ext uri="{FF2B5EF4-FFF2-40B4-BE49-F238E27FC236}">
                <a16:creationId xmlns:a16="http://schemas.microsoft.com/office/drawing/2014/main" id="{F2C8A4E2-A05E-49E6-93E2-DADC9FCED170}"/>
              </a:ext>
            </a:extLst>
          </p:cNvPr>
          <p:cNvPicPr>
            <a:picLocks noChangeAspect="1"/>
          </p:cNvPicPr>
          <p:nvPr>
            <p:custDataLst>
              <p:tags r:id="rId2"/>
            </p:custDataLst>
          </p:nvPr>
        </p:nvPicPr>
        <p:blipFill rotWithShape="1">
          <a:blip r:embed="rId8" cstate="email">
            <a:extLst>
              <a:ext uri="{28A0092B-C50C-407E-A947-70E740481C1C}">
                <a14:useLocalDpi xmlns:a14="http://schemas.microsoft.com/office/drawing/2010/main"/>
              </a:ext>
            </a:extLst>
          </a:blip>
          <a:srcRect/>
          <a:stretch/>
        </p:blipFill>
        <p:spPr>
          <a:xfrm>
            <a:off x="5606461" y="1983946"/>
            <a:ext cx="5304676" cy="3643086"/>
          </a:xfrm>
          <a:prstGeom prst="rect">
            <a:avLst/>
          </a:prstGeom>
        </p:spPr>
      </p:pic>
      <p:sp>
        <p:nvSpPr>
          <p:cNvPr id="9" name="Rectangle 8">
            <a:extLst>
              <a:ext uri="{FF2B5EF4-FFF2-40B4-BE49-F238E27FC236}">
                <a16:creationId xmlns:a16="http://schemas.microsoft.com/office/drawing/2014/main" id="{6FF24BE1-71DE-47F9-A462-D74D465BF52C}"/>
              </a:ext>
            </a:extLst>
          </p:cNvPr>
          <p:cNvSpPr/>
          <p:nvPr>
            <p:custDataLst>
              <p:tags r:id="rId3"/>
            </p:custDataLst>
          </p:nvPr>
        </p:nvSpPr>
        <p:spPr>
          <a:xfrm>
            <a:off x="1280863" y="1983946"/>
            <a:ext cx="3769024" cy="2739211"/>
          </a:xfrm>
          <a:prstGeom prst="rect">
            <a:avLst/>
          </a:prstGeom>
          <a:solidFill>
            <a:schemeClr val="accent4">
              <a:lumMod val="40000"/>
              <a:lumOff val="60000"/>
            </a:schemeClr>
          </a:solidFill>
        </p:spPr>
        <p:txBody>
          <a:bodyPr wrap="square">
            <a:spAutoFit/>
          </a:bodyPr>
          <a:lstStyle/>
          <a:p>
            <a:pPr>
              <a:spcBef>
                <a:spcPts val="1200"/>
              </a:spcBef>
            </a:pPr>
            <a:r>
              <a:rPr lang="fr-FR" i="1">
                <a:solidFill>
                  <a:srgbClr val="000000"/>
                </a:solidFill>
                <a:latin typeface="Arial" panose="020B0604020202020204" pitchFamily="34" charset="0"/>
              </a:rPr>
              <a:t>« Trouver des documents sur le Web et les insérer dans un texte ou s’en inspirer ce n’est pas un problème. Le problème, c’est de ne pas utiliser de guillemets et d’en préciser la source. </a:t>
            </a:r>
          </a:p>
          <a:p>
            <a:pPr>
              <a:spcBef>
                <a:spcPts val="1200"/>
              </a:spcBef>
            </a:pPr>
            <a:r>
              <a:rPr lang="fr-FR" i="1">
                <a:solidFill>
                  <a:srgbClr val="000000"/>
                </a:solidFill>
                <a:latin typeface="Arial" panose="020B0604020202020204" pitchFamily="34" charset="0"/>
              </a:rPr>
              <a:t>Cette vidéo aborde de façon claire (et amusante...) cette délicate question! »</a:t>
            </a:r>
            <a:endParaRPr lang="fr-CA" i="1"/>
          </a:p>
        </p:txBody>
      </p:sp>
      <p:sp>
        <p:nvSpPr>
          <p:cNvPr id="3" name="Espace réservé du numéro de diapositive 2">
            <a:extLst>
              <a:ext uri="{FF2B5EF4-FFF2-40B4-BE49-F238E27FC236}">
                <a16:creationId xmlns:a16="http://schemas.microsoft.com/office/drawing/2014/main" id="{3EEFD9E9-D86A-4D61-9290-FFD5A4B4489F}"/>
              </a:ext>
            </a:extLst>
          </p:cNvPr>
          <p:cNvSpPr>
            <a:spLocks noGrp="1"/>
          </p:cNvSpPr>
          <p:nvPr>
            <p:ph type="sldNum" sz="quarter" idx="12"/>
            <p:custDataLst>
              <p:tags r:id="rId4"/>
            </p:custDataLst>
          </p:nvPr>
        </p:nvSpPr>
        <p:spPr/>
        <p:txBody>
          <a:bodyPr/>
          <a:lstStyle/>
          <a:p>
            <a:fld id="{4FAB73BC-B049-4115-A692-8D63A059BFB8}" type="slidenum">
              <a:rPr lang="en-US" smtClean="0"/>
              <a:t>11</a:t>
            </a:fld>
            <a:endParaRPr lang="en-US"/>
          </a:p>
        </p:txBody>
      </p:sp>
      <p:sp>
        <p:nvSpPr>
          <p:cNvPr id="4" name="Rectangle 3">
            <a:extLst>
              <a:ext uri="{FF2B5EF4-FFF2-40B4-BE49-F238E27FC236}">
                <a16:creationId xmlns:a16="http://schemas.microsoft.com/office/drawing/2014/main" id="{72664C8C-BE1F-4DF4-B3F2-6D1D31D9F28B}"/>
              </a:ext>
            </a:extLst>
          </p:cNvPr>
          <p:cNvSpPr/>
          <p:nvPr>
            <p:custDataLst>
              <p:tags r:id="rId5"/>
            </p:custDataLst>
          </p:nvPr>
        </p:nvSpPr>
        <p:spPr>
          <a:xfrm>
            <a:off x="1071489" y="6114689"/>
            <a:ext cx="10052304" cy="523220"/>
          </a:xfrm>
          <a:prstGeom prst="rect">
            <a:avLst/>
          </a:prstGeom>
          <a:noFill/>
          <a:ln>
            <a:solidFill>
              <a:schemeClr val="accent2"/>
            </a:solidFill>
          </a:ln>
        </p:spPr>
        <p:txBody>
          <a:bodyPr wrap="square">
            <a:spAutoFit/>
          </a:bodyPr>
          <a:lstStyle/>
          <a:p>
            <a:r>
              <a:rPr lang="fr-FR" sz="1400"/>
              <a:t>École de politique appliquée. (2014). </a:t>
            </a:r>
            <a:r>
              <a:rPr lang="fr-FR" sz="1400" i="1"/>
              <a:t>Plagiat : les dangers du copier/coller</a:t>
            </a:r>
            <a:r>
              <a:rPr lang="fr-FR" sz="1400"/>
              <a:t>. </a:t>
            </a:r>
          </a:p>
          <a:p>
            <a:r>
              <a:rPr lang="fr-FR" sz="1400"/>
              <a:t>Repéré à </a:t>
            </a:r>
            <a:r>
              <a:rPr lang="fr-FR" sz="1400">
                <a:hlinkClick r:id="rId7"/>
              </a:rPr>
              <a:t>https://www.youtube.com/watch?v=848OESaFdas</a:t>
            </a:r>
            <a:endParaRPr lang="fr-FR" sz="1400">
              <a:effectLst/>
            </a:endParaRPr>
          </a:p>
        </p:txBody>
      </p:sp>
    </p:spTree>
    <p:extLst>
      <p:ext uri="{BB962C8B-B14F-4D97-AF65-F5344CB8AC3E}">
        <p14:creationId xmlns:p14="http://schemas.microsoft.com/office/powerpoint/2010/main" val="722368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5D82D8-0A65-4D94-BCA3-624C57027FC4}"/>
              </a:ext>
            </a:extLst>
          </p:cNvPr>
          <p:cNvSpPr>
            <a:spLocks noGrp="1"/>
          </p:cNvSpPr>
          <p:nvPr>
            <p:ph type="title"/>
            <p:custDataLst>
              <p:tags r:id="rId1"/>
            </p:custDataLst>
          </p:nvPr>
        </p:nvSpPr>
        <p:spPr/>
        <p:txBody>
          <a:bodyPr>
            <a:normAutofit fontScale="90000"/>
          </a:bodyPr>
          <a:lstStyle/>
          <a:p>
            <a:r>
              <a:rPr lang="fr-CA"/>
              <a:t>Que faire pour développer l’intégrité intellectuelle?</a:t>
            </a:r>
          </a:p>
        </p:txBody>
      </p:sp>
      <p:sp>
        <p:nvSpPr>
          <p:cNvPr id="3" name="Espace réservé du contenu 2">
            <a:extLst>
              <a:ext uri="{FF2B5EF4-FFF2-40B4-BE49-F238E27FC236}">
                <a16:creationId xmlns:a16="http://schemas.microsoft.com/office/drawing/2014/main" id="{6C326FBC-DC63-4042-9554-47D184BFB0BA}"/>
              </a:ext>
            </a:extLst>
          </p:cNvPr>
          <p:cNvSpPr>
            <a:spLocks noGrp="1"/>
          </p:cNvSpPr>
          <p:nvPr>
            <p:ph idx="1"/>
            <p:custDataLst>
              <p:tags r:id="rId2"/>
            </p:custDataLst>
          </p:nvPr>
        </p:nvSpPr>
        <p:spPr/>
        <p:txBody>
          <a:bodyPr/>
          <a:lstStyle/>
          <a:p>
            <a:r>
              <a:rPr lang="fr-FR" dirty="0"/>
              <a:t>Tous les étudiants n’ont pas une même compréhension de ce qu’est le plagiat ou la même perception de la gravité du plagiat (ou d’un autre manquement à l’intégrité intellectuelle). </a:t>
            </a:r>
          </a:p>
          <a:p>
            <a:r>
              <a:rPr lang="fr-FR" dirty="0"/>
              <a:t>Il est donc important de </a:t>
            </a:r>
            <a:r>
              <a:rPr lang="fr-FR" dirty="0">
                <a:solidFill>
                  <a:schemeClr val="accent5"/>
                </a:solidFill>
              </a:rPr>
              <a:t>les aider à bien saisir ces enjeux. C’est une responsabilité partagée</a:t>
            </a:r>
            <a:r>
              <a:rPr lang="fr-FR" dirty="0"/>
              <a:t> : votre collège, votre département ou votre programme, les employés de différents services (bibliothèque, technologie de l’information, communication, etc.) ont tous un rôle à jouer dans la prévention du plagiat. </a:t>
            </a:r>
          </a:p>
          <a:p>
            <a:r>
              <a:rPr lang="fr-FR" dirty="0"/>
              <a:t>Dans ce dossier, la concertation des acteurs est primordiale. </a:t>
            </a:r>
          </a:p>
          <a:p>
            <a:r>
              <a:rPr lang="fr-FR" dirty="0"/>
              <a:t>Cela étant, voici ce que vous pouvez faire, en tant que professeur, pour contribuer au développement de l’intégrité intellectuelle chez les étudiants…</a:t>
            </a:r>
            <a:endParaRPr lang="fr-CA" dirty="0"/>
          </a:p>
        </p:txBody>
      </p:sp>
      <p:sp>
        <p:nvSpPr>
          <p:cNvPr id="4" name="Espace réservé du numéro de diapositive 3">
            <a:extLst>
              <a:ext uri="{FF2B5EF4-FFF2-40B4-BE49-F238E27FC236}">
                <a16:creationId xmlns:a16="http://schemas.microsoft.com/office/drawing/2014/main" id="{25EF3AE8-5723-4647-862F-30D390B5D6F2}"/>
              </a:ext>
            </a:extLst>
          </p:cNvPr>
          <p:cNvSpPr>
            <a:spLocks noGrp="1"/>
          </p:cNvSpPr>
          <p:nvPr>
            <p:ph type="sldNum" sz="quarter" idx="12"/>
            <p:custDataLst>
              <p:tags r:id="rId3"/>
            </p:custDataLst>
          </p:nvPr>
        </p:nvSpPr>
        <p:spPr/>
        <p:txBody>
          <a:bodyPr/>
          <a:lstStyle/>
          <a:p>
            <a:fld id="{4FAB73BC-B049-4115-A692-8D63A059BFB8}" type="slidenum">
              <a:rPr lang="en-US" smtClean="0"/>
              <a:t>12</a:t>
            </a:fld>
            <a:endParaRPr lang="en-US"/>
          </a:p>
        </p:txBody>
      </p:sp>
    </p:spTree>
    <p:extLst>
      <p:ext uri="{BB962C8B-B14F-4D97-AF65-F5344CB8AC3E}">
        <p14:creationId xmlns:p14="http://schemas.microsoft.com/office/powerpoint/2010/main" val="3765984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51EEFADA-70AA-4269-8E27-0C13000D73D9}"/>
              </a:ext>
            </a:extLst>
          </p:cNvPr>
          <p:cNvSpPr>
            <a:spLocks noGrp="1"/>
          </p:cNvSpPr>
          <p:nvPr>
            <p:ph type="title"/>
            <p:custDataLst>
              <p:tags r:id="rId1"/>
            </p:custDataLst>
          </p:nvPr>
        </p:nvSpPr>
        <p:spPr/>
        <p:txBody>
          <a:bodyPr>
            <a:normAutofit fontScale="90000"/>
          </a:bodyPr>
          <a:lstStyle/>
          <a:p>
            <a:r>
              <a:rPr lang="fr-CA" sz="4100"/>
              <a:t>Des bonnes pratiques pour développer l’intégrité intellectuelle</a:t>
            </a:r>
          </a:p>
        </p:txBody>
      </p:sp>
      <p:graphicFrame>
        <p:nvGraphicFramePr>
          <p:cNvPr id="5" name="Espace réservé du contenu 4">
            <a:extLst>
              <a:ext uri="{FF2B5EF4-FFF2-40B4-BE49-F238E27FC236}">
                <a16:creationId xmlns:a16="http://schemas.microsoft.com/office/drawing/2014/main" id="{55DCC685-CA9C-423E-9838-42E3C183BA24}"/>
              </a:ext>
            </a:extLst>
          </p:cNvPr>
          <p:cNvGraphicFramePr>
            <a:graphicFrameLocks noGrp="1"/>
          </p:cNvGraphicFramePr>
          <p:nvPr>
            <p:ph idx="1"/>
            <p:custDataLst>
              <p:tags r:id="rId2"/>
            </p:custDataLst>
            <p:extLst>
              <p:ext uri="{D42A27DB-BD31-4B8C-83A1-F6EECF244321}">
                <p14:modId xmlns:p14="http://schemas.microsoft.com/office/powerpoint/2010/main" val="3466383296"/>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A1F17006-74E9-4CA2-82DA-7C37045A3ACC}"/>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13</a:t>
            </a:fld>
            <a:endParaRPr lang="en-US"/>
          </a:p>
        </p:txBody>
      </p:sp>
      <p:cxnSp>
        <p:nvCxnSpPr>
          <p:cNvPr id="6" name="Connecteur droit 5">
            <a:extLst>
              <a:ext uri="{FF2B5EF4-FFF2-40B4-BE49-F238E27FC236}">
                <a16:creationId xmlns:a16="http://schemas.microsoft.com/office/drawing/2014/main" id="{F2785FB0-FA4D-41A6-8359-E31A6C4BEEB1}"/>
              </a:ext>
            </a:extLst>
          </p:cNvPr>
          <p:cNvCxnSpPr/>
          <p:nvPr>
            <p:custDataLst>
              <p:tags r:id="rId4"/>
            </p:custDataLst>
          </p:nvPr>
        </p:nvCxnSpPr>
        <p:spPr>
          <a:xfrm>
            <a:off x="6044417" y="1863703"/>
            <a:ext cx="0" cy="4356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766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FB5560C3-B8D2-4F25-BCC4-73DEE4351F88}"/>
              </a:ext>
            </a:extLst>
          </p:cNvPr>
          <p:cNvSpPr>
            <a:spLocks noGrp="1"/>
          </p:cNvSpPr>
          <p:nvPr>
            <p:ph type="title"/>
            <p:custDataLst>
              <p:tags r:id="rId1"/>
            </p:custDataLst>
          </p:nvPr>
        </p:nvSpPr>
        <p:spPr/>
        <p:txBody>
          <a:bodyPr>
            <a:normAutofit fontScale="90000"/>
          </a:bodyPr>
          <a:lstStyle/>
          <a:p>
            <a:r>
              <a:rPr lang="fr-CA"/>
              <a:t>Des bonnes pratiques pour développer l’intégrité intellectuelle</a:t>
            </a:r>
          </a:p>
        </p:txBody>
      </p:sp>
      <p:graphicFrame>
        <p:nvGraphicFramePr>
          <p:cNvPr id="5" name="Espace réservé du contenu 4">
            <a:extLst>
              <a:ext uri="{FF2B5EF4-FFF2-40B4-BE49-F238E27FC236}">
                <a16:creationId xmlns:a16="http://schemas.microsoft.com/office/drawing/2014/main" id="{55DCC685-CA9C-423E-9838-42E3C183BA24}"/>
              </a:ext>
            </a:extLst>
          </p:cNvPr>
          <p:cNvGraphicFramePr>
            <a:graphicFrameLocks noGrp="1"/>
          </p:cNvGraphicFramePr>
          <p:nvPr>
            <p:ph idx="1"/>
            <p:custDataLst>
              <p:tags r:id="rId2"/>
            </p:custDataLst>
            <p:extLst>
              <p:ext uri="{D42A27DB-BD31-4B8C-83A1-F6EECF244321}">
                <p14:modId xmlns:p14="http://schemas.microsoft.com/office/powerpoint/2010/main" val="841519709"/>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A1F17006-74E9-4CA2-82DA-7C37045A3ACC}"/>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14</a:t>
            </a:fld>
            <a:endParaRPr lang="en-US"/>
          </a:p>
        </p:txBody>
      </p:sp>
      <p:cxnSp>
        <p:nvCxnSpPr>
          <p:cNvPr id="6" name="Connecteur droit 5">
            <a:extLst>
              <a:ext uri="{FF2B5EF4-FFF2-40B4-BE49-F238E27FC236}">
                <a16:creationId xmlns:a16="http://schemas.microsoft.com/office/drawing/2014/main" id="{F084D772-74B2-4668-A386-2583A8263CED}"/>
              </a:ext>
            </a:extLst>
          </p:cNvPr>
          <p:cNvCxnSpPr/>
          <p:nvPr>
            <p:custDataLst>
              <p:tags r:id="rId4"/>
            </p:custDataLst>
          </p:nvPr>
        </p:nvCxnSpPr>
        <p:spPr>
          <a:xfrm>
            <a:off x="6044417" y="1877771"/>
            <a:ext cx="0" cy="4608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494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15</a:t>
            </a:fld>
            <a:endParaRPr lang="en-US"/>
          </a:p>
        </p:txBody>
      </p:sp>
      <p:sp>
        <p:nvSpPr>
          <p:cNvPr id="6" name="Rectangle 5">
            <a:extLst>
              <a:ext uri="{FF2B5EF4-FFF2-40B4-BE49-F238E27FC236}">
                <a16:creationId xmlns:a16="http://schemas.microsoft.com/office/drawing/2014/main" id="{AC6A307B-E40B-4FE9-B340-A924D96797F7}"/>
              </a:ext>
            </a:extLst>
          </p:cNvPr>
          <p:cNvSpPr/>
          <p:nvPr>
            <p:custDataLst>
              <p:tags r:id="rId7"/>
            </p:custDataLst>
          </p:nvPr>
        </p:nvSpPr>
        <p:spPr>
          <a:xfrm>
            <a:off x="5053780" y="3778165"/>
            <a:ext cx="6257348" cy="1708160"/>
          </a:xfrm>
          <a:prstGeom prst="rect">
            <a:avLst/>
          </a:prstGeom>
          <a:noFill/>
          <a:ln>
            <a:solidFill>
              <a:schemeClr val="accent2"/>
            </a:solidFill>
          </a:ln>
        </p:spPr>
        <p:txBody>
          <a:bodyPr wrap="square">
            <a:spAutoFit/>
          </a:bodyPr>
          <a:lstStyle/>
          <a:p>
            <a:pPr>
              <a:spcAft>
                <a:spcPts val="600"/>
              </a:spcAft>
            </a:pPr>
            <a:r>
              <a:rPr lang="fr-FR" sz="2000"/>
              <a:t>Université de Montréal. (s.d.). Rôle de sensibilisation. </a:t>
            </a:r>
            <a:r>
              <a:rPr lang="fr-FR" sz="2000" i="1"/>
              <a:t>Intégrité - Université de Montréal</a:t>
            </a:r>
            <a:r>
              <a:rPr lang="fr-FR" sz="2000"/>
              <a:t>. </a:t>
            </a:r>
          </a:p>
          <a:p>
            <a:pPr>
              <a:spcAft>
                <a:spcPts val="600"/>
              </a:spcAft>
            </a:pPr>
            <a:r>
              <a:rPr lang="fr-FR" sz="2000"/>
              <a:t>Repéré à </a:t>
            </a:r>
            <a:r>
              <a:rPr lang="fr-FR" sz="2000">
                <a:hlinkClick r:id="rId13"/>
              </a:rPr>
              <a:t>https://integrite.umontreal.ca/enseignants/role-de-sensibilisation/</a:t>
            </a:r>
            <a:endParaRPr lang="fr-FR" sz="2000">
              <a:effectLst/>
            </a:endParaRPr>
          </a:p>
        </p:txBody>
      </p:sp>
      <p:sp>
        <p:nvSpPr>
          <p:cNvPr id="40" name="Rectangle 39">
            <a:extLst>
              <a:ext uri="{FF2B5EF4-FFF2-40B4-BE49-F238E27FC236}">
                <a16:creationId xmlns:a16="http://schemas.microsoft.com/office/drawing/2014/main" id="{ECE40F1C-BCD9-467A-8B0E-B6755411FF2B}"/>
              </a:ext>
            </a:extLst>
          </p:cNvPr>
          <p:cNvSpPr/>
          <p:nvPr>
            <p:custDataLst>
              <p:tags r:id="rId8"/>
            </p:custDataLst>
          </p:nvPr>
        </p:nvSpPr>
        <p:spPr>
          <a:xfrm>
            <a:off x="5053780" y="1426024"/>
            <a:ext cx="6257348" cy="1631216"/>
          </a:xfrm>
          <a:prstGeom prst="rect">
            <a:avLst/>
          </a:prstGeom>
          <a:noFill/>
          <a:ln>
            <a:solidFill>
              <a:schemeClr val="accent2"/>
            </a:solidFill>
          </a:ln>
        </p:spPr>
        <p:txBody>
          <a:bodyPr wrap="square">
            <a:spAutoFit/>
          </a:bodyPr>
          <a:lstStyle/>
          <a:p>
            <a:r>
              <a:rPr lang="fr-FR" sz="2000"/>
              <a:t>HEC Montréal. (s.d.). Intégrité intellectuelle et plagiat. </a:t>
            </a:r>
          </a:p>
          <a:p>
            <a:r>
              <a:rPr lang="fr-FR" sz="2000"/>
              <a:t>Repéré à </a:t>
            </a:r>
            <a:r>
              <a:rPr lang="fr-FR" sz="2000">
                <a:hlinkClick r:id="rId14"/>
              </a:rPr>
              <a:t>https://www.hec.ca/daip/ressources_pedagogiques/integrite_plagiat/#125426</a:t>
            </a:r>
            <a:endParaRPr lang="fr-FR" sz="2000"/>
          </a:p>
        </p:txBody>
      </p:sp>
    </p:spTree>
    <p:extLst>
      <p:ext uri="{BB962C8B-B14F-4D97-AF65-F5344CB8AC3E}">
        <p14:creationId xmlns:p14="http://schemas.microsoft.com/office/powerpoint/2010/main" val="67167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FAF548-FE9C-4383-A581-1D4A0CD67C1D}"/>
              </a:ext>
            </a:extLst>
          </p:cNvPr>
          <p:cNvSpPr>
            <a:spLocks noGrp="1"/>
          </p:cNvSpPr>
          <p:nvPr>
            <p:ph type="title"/>
            <p:custDataLst>
              <p:tags r:id="rId1"/>
            </p:custDataLst>
          </p:nvPr>
        </p:nvSpPr>
        <p:spPr>
          <a:xfrm>
            <a:off x="8549640" y="2326957"/>
            <a:ext cx="3200400" cy="1737360"/>
          </a:xfrm>
          <a:ln>
            <a:noFill/>
          </a:ln>
        </p:spPr>
        <p:txBody>
          <a:bodyPr>
            <a:normAutofit/>
          </a:bodyPr>
          <a:lstStyle/>
          <a:p>
            <a:r>
              <a:rPr lang="fr-CA" sz="3100"/>
              <a:t>Sensibiliser à l’intégrité intellectuelle</a:t>
            </a:r>
          </a:p>
        </p:txBody>
      </p:sp>
      <p:graphicFrame>
        <p:nvGraphicFramePr>
          <p:cNvPr id="5" name="Espace réservé du contenu 4">
            <a:extLst>
              <a:ext uri="{FF2B5EF4-FFF2-40B4-BE49-F238E27FC236}">
                <a16:creationId xmlns:a16="http://schemas.microsoft.com/office/drawing/2014/main" id="{CD204B92-066E-42CA-A62D-20EE04759793}"/>
              </a:ext>
            </a:extLst>
          </p:cNvPr>
          <p:cNvGraphicFramePr>
            <a:graphicFrameLocks noGrp="1"/>
          </p:cNvGraphicFramePr>
          <p:nvPr>
            <p:ph idx="1"/>
            <p:custDataLst>
              <p:tags r:id="rId2"/>
            </p:custDataLst>
            <p:extLst>
              <p:ext uri="{D42A27DB-BD31-4B8C-83A1-F6EECF244321}">
                <p14:modId xmlns:p14="http://schemas.microsoft.com/office/powerpoint/2010/main" val="4202976623"/>
              </p:ext>
            </p:extLst>
          </p:nvPr>
        </p:nvGraphicFramePr>
        <p:xfrm>
          <a:off x="838200" y="868684"/>
          <a:ext cx="6711950" cy="50196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Espace réservé du numéro de diapositive 3">
            <a:extLst>
              <a:ext uri="{FF2B5EF4-FFF2-40B4-BE49-F238E27FC236}">
                <a16:creationId xmlns:a16="http://schemas.microsoft.com/office/drawing/2014/main" id="{ED481A7A-1F3C-4EBA-B7FB-380C14B40A7E}"/>
              </a:ext>
            </a:extLst>
          </p:cNvPr>
          <p:cNvSpPr>
            <a:spLocks noGrp="1"/>
          </p:cNvSpPr>
          <p:nvPr>
            <p:ph type="sldNum" sz="quarter" idx="12"/>
            <p:custDataLst>
              <p:tags r:id="rId3"/>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16</a:t>
            </a:fld>
            <a:endParaRPr lang="en-US"/>
          </a:p>
        </p:txBody>
      </p:sp>
      <p:cxnSp>
        <p:nvCxnSpPr>
          <p:cNvPr id="24" name="Connecteur droit 23">
            <a:extLst>
              <a:ext uri="{FF2B5EF4-FFF2-40B4-BE49-F238E27FC236}">
                <a16:creationId xmlns:a16="http://schemas.microsoft.com/office/drawing/2014/main" id="{E40E21B1-5B31-416A-9A1B-A349C802E736}"/>
              </a:ext>
            </a:extLst>
          </p:cNvPr>
          <p:cNvCxnSpPr/>
          <p:nvPr>
            <p:custDataLst>
              <p:tags r:id="rId4"/>
            </p:custDataLst>
          </p:nvPr>
        </p:nvCxnSpPr>
        <p:spPr>
          <a:xfrm>
            <a:off x="2419645"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66A8C180-DF1B-40D1-80BA-A6D4EAF44F9F}"/>
              </a:ext>
            </a:extLst>
          </p:cNvPr>
          <p:cNvCxnSpPr/>
          <p:nvPr>
            <p:custDataLst>
              <p:tags r:id="rId5"/>
            </p:custDataLst>
          </p:nvPr>
        </p:nvCxnSpPr>
        <p:spPr>
          <a:xfrm>
            <a:off x="4107769"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DE232832-7AAF-4AD4-8913-FC8BD29699BB}"/>
              </a:ext>
            </a:extLst>
          </p:cNvPr>
          <p:cNvCxnSpPr/>
          <p:nvPr>
            <p:custDataLst>
              <p:tags r:id="rId6"/>
            </p:custDataLst>
          </p:nvPr>
        </p:nvCxnSpPr>
        <p:spPr>
          <a:xfrm>
            <a:off x="5894366" y="868684"/>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A508F403-A826-4B7E-B6F6-8ECE2EAD8181}"/>
              </a:ext>
            </a:extLst>
          </p:cNvPr>
          <p:cNvCxnSpPr/>
          <p:nvPr>
            <p:custDataLst>
              <p:tags r:id="rId7"/>
            </p:custDataLst>
          </p:nvPr>
        </p:nvCxnSpPr>
        <p:spPr>
          <a:xfrm>
            <a:off x="633048" y="821718"/>
            <a:ext cx="0" cy="5004000"/>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587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Rectangle 38">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74DEE305-FD98-4222-B190-AA82002E17CC}"/>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41" name="Oval 40">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43" name="Oval 42">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378F45C1-B10B-4828-AA2F-F31487C69117}"/>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17</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0" name="Espace réservé du contenu 3">
            <a:hlinkClick r:id="rId13"/>
            <a:extLst>
              <a:ext uri="{FF2B5EF4-FFF2-40B4-BE49-F238E27FC236}">
                <a16:creationId xmlns:a16="http://schemas.microsoft.com/office/drawing/2014/main" id="{B079C3A1-9867-495F-8DEB-613DB389AE1E}"/>
              </a:ext>
            </a:extLst>
          </p:cNvPr>
          <p:cNvPicPr>
            <a:picLocks noGrp="1" noChangeAspect="1"/>
          </p:cNvPicPr>
          <p:nvPr>
            <p:ph idx="1"/>
            <p:custDataLst>
              <p:tags r:id="rId7"/>
            </p:custDataLst>
          </p:nvPr>
        </p:nvPicPr>
        <p:blipFill rotWithShape="1">
          <a:blip r:embed="rId14" cstate="email">
            <a:extLst>
              <a:ext uri="{28A0092B-C50C-407E-A947-70E740481C1C}">
                <a14:useLocalDpi xmlns:a14="http://schemas.microsoft.com/office/drawing/2010/main"/>
              </a:ext>
            </a:extLst>
          </a:blip>
          <a:srcRect/>
          <a:stretch/>
        </p:blipFill>
        <p:spPr>
          <a:xfrm>
            <a:off x="5352363" y="643466"/>
            <a:ext cx="6301751" cy="4416017"/>
          </a:xfrm>
          <a:prstGeom prst="rect">
            <a:avLst/>
          </a:prstGeom>
        </p:spPr>
      </p:pic>
      <p:sp>
        <p:nvSpPr>
          <p:cNvPr id="11" name="Rectangle 10">
            <a:extLst>
              <a:ext uri="{FF2B5EF4-FFF2-40B4-BE49-F238E27FC236}">
                <a16:creationId xmlns:a16="http://schemas.microsoft.com/office/drawing/2014/main" id="{C1956B4F-36F8-4DEF-BAC0-BC80D30B5615}"/>
              </a:ext>
            </a:extLst>
          </p:cNvPr>
          <p:cNvSpPr/>
          <p:nvPr>
            <p:custDataLst>
              <p:tags r:id="rId8"/>
            </p:custDataLst>
          </p:nvPr>
        </p:nvSpPr>
        <p:spPr>
          <a:xfrm>
            <a:off x="5352363" y="5461935"/>
            <a:ext cx="6301751" cy="523220"/>
          </a:xfrm>
          <a:prstGeom prst="rect">
            <a:avLst/>
          </a:prstGeom>
          <a:noFill/>
          <a:ln>
            <a:solidFill>
              <a:schemeClr val="accent2"/>
            </a:solidFill>
          </a:ln>
        </p:spPr>
        <p:txBody>
          <a:bodyPr wrap="square">
            <a:spAutoFit/>
          </a:bodyPr>
          <a:lstStyle/>
          <a:p>
            <a:r>
              <a:rPr lang="fr-FR" sz="1400"/>
              <a:t>Pagé, M. et Jolicoeur, N. (2015). </a:t>
            </a:r>
            <a:r>
              <a:rPr lang="fr-FR" sz="1400">
                <a:hlinkClick r:id="rId13"/>
              </a:rPr>
              <a:t>Prévenir le plagiat et la tricherie : pour une stratégie concertée et à long terme</a:t>
            </a:r>
            <a:r>
              <a:rPr lang="fr-FR" sz="1400"/>
              <a:t>. </a:t>
            </a:r>
            <a:r>
              <a:rPr lang="fr-FR" sz="1400" i="1"/>
              <a:t>Pédagogie collégiale</a:t>
            </a:r>
            <a:r>
              <a:rPr lang="fr-FR" sz="1400"/>
              <a:t>, </a:t>
            </a:r>
            <a:r>
              <a:rPr lang="fr-FR" sz="1400" i="1"/>
              <a:t>28</a:t>
            </a:r>
            <a:r>
              <a:rPr lang="fr-FR" sz="1400"/>
              <a:t>(3), 23‑27.</a:t>
            </a:r>
            <a:endParaRPr lang="fr-FR" sz="1400">
              <a:effectLst/>
            </a:endParaRPr>
          </a:p>
        </p:txBody>
      </p:sp>
    </p:spTree>
    <p:extLst>
      <p:ext uri="{BB962C8B-B14F-4D97-AF65-F5344CB8AC3E}">
        <p14:creationId xmlns:p14="http://schemas.microsoft.com/office/powerpoint/2010/main" val="2033498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DBAA7-6E32-44D9-8DB5-3353E8CE97D1}"/>
              </a:ext>
            </a:extLst>
          </p:cNvPr>
          <p:cNvSpPr>
            <a:spLocks noGrp="1"/>
          </p:cNvSpPr>
          <p:nvPr>
            <p:ph type="title"/>
            <p:custDataLst>
              <p:tags r:id="rId1"/>
            </p:custDataLst>
          </p:nvPr>
        </p:nvSpPr>
        <p:spPr/>
        <p:txBody>
          <a:bodyPr>
            <a:normAutofit fontScale="90000"/>
          </a:bodyPr>
          <a:lstStyle/>
          <a:p>
            <a:r>
              <a:rPr lang="fr-CA"/>
              <a:t>Prévenir le plagiat avant qu’il ne survienne</a:t>
            </a:r>
          </a:p>
        </p:txBody>
      </p:sp>
      <p:sp>
        <p:nvSpPr>
          <p:cNvPr id="3" name="Espace réservé du contenu 2">
            <a:extLst>
              <a:ext uri="{FF2B5EF4-FFF2-40B4-BE49-F238E27FC236}">
                <a16:creationId xmlns:a16="http://schemas.microsoft.com/office/drawing/2014/main" id="{03BB3211-3A44-4350-842E-61425F8BAF98}"/>
              </a:ext>
            </a:extLst>
          </p:cNvPr>
          <p:cNvSpPr>
            <a:spLocks noGrp="1"/>
          </p:cNvSpPr>
          <p:nvPr>
            <p:ph idx="1"/>
            <p:custDataLst>
              <p:tags r:id="rId2"/>
            </p:custDataLst>
          </p:nvPr>
        </p:nvSpPr>
        <p:spPr>
          <a:xfrm>
            <a:off x="1069848" y="1755647"/>
            <a:ext cx="10058400" cy="3941767"/>
          </a:xfrm>
        </p:spPr>
        <p:txBody>
          <a:bodyPr>
            <a:normAutofit/>
          </a:bodyPr>
          <a:lstStyle/>
          <a:p>
            <a:r>
              <a:rPr lang="fr-FR" dirty="0"/>
              <a:t>Revoir ses pratiques d’évaluation demeure parmi les moyens les plus efficaces pour contrer le plagiat dans la classe. </a:t>
            </a:r>
          </a:p>
          <a:p>
            <a:r>
              <a:rPr lang="fr-FR" dirty="0"/>
              <a:t>Lors de la révision de vos pratiques d’évaluation, considérez d’abord les trois dimensions à évaluer : </a:t>
            </a:r>
          </a:p>
          <a:p>
            <a:pPr marL="0" indent="0">
              <a:buNone/>
            </a:pPr>
            <a:br>
              <a:rPr lang="fr-FR" dirty="0"/>
            </a:br>
            <a:endParaRPr lang="fr-CA" dirty="0"/>
          </a:p>
        </p:txBody>
      </p:sp>
      <p:sp>
        <p:nvSpPr>
          <p:cNvPr id="4" name="Espace réservé du numéro de diapositive 3">
            <a:extLst>
              <a:ext uri="{FF2B5EF4-FFF2-40B4-BE49-F238E27FC236}">
                <a16:creationId xmlns:a16="http://schemas.microsoft.com/office/drawing/2014/main" id="{05895688-905B-48A7-A53F-1D7461D27462}"/>
              </a:ext>
            </a:extLst>
          </p:cNvPr>
          <p:cNvSpPr>
            <a:spLocks noGrp="1"/>
          </p:cNvSpPr>
          <p:nvPr>
            <p:ph type="sldNum" sz="quarter" idx="12"/>
            <p:custDataLst>
              <p:tags r:id="rId3"/>
            </p:custDataLst>
          </p:nvPr>
        </p:nvSpPr>
        <p:spPr/>
        <p:txBody>
          <a:bodyPr/>
          <a:lstStyle/>
          <a:p>
            <a:fld id="{4FAB73BC-B049-4115-A692-8D63A059BFB8}" type="slidenum">
              <a:rPr lang="en-US" smtClean="0"/>
              <a:t>18</a:t>
            </a:fld>
            <a:endParaRPr lang="en-US"/>
          </a:p>
        </p:txBody>
      </p:sp>
      <p:graphicFrame>
        <p:nvGraphicFramePr>
          <p:cNvPr id="6" name="Diagramme 5">
            <a:extLst>
              <a:ext uri="{FF2B5EF4-FFF2-40B4-BE49-F238E27FC236}">
                <a16:creationId xmlns:a16="http://schemas.microsoft.com/office/drawing/2014/main" id="{2B5C2E93-4730-4EE4-A4B2-5DCDF91EA38A}"/>
              </a:ext>
            </a:extLst>
          </p:cNvPr>
          <p:cNvGraphicFramePr/>
          <p:nvPr>
            <p:custDataLst>
              <p:tags r:id="rId4"/>
            </p:custDataLst>
            <p:extLst>
              <p:ext uri="{D42A27DB-BD31-4B8C-83A1-F6EECF244321}">
                <p14:modId xmlns:p14="http://schemas.microsoft.com/office/powerpoint/2010/main" val="3021573721"/>
              </p:ext>
            </p:extLst>
          </p:nvPr>
        </p:nvGraphicFramePr>
        <p:xfrm>
          <a:off x="3084214" y="3212682"/>
          <a:ext cx="5269250" cy="290559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30296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A536AA-F8CB-4631-9A77-CA860EAE88C1}"/>
              </a:ext>
            </a:extLst>
          </p:cNvPr>
          <p:cNvSpPr>
            <a:spLocks noGrp="1"/>
          </p:cNvSpPr>
          <p:nvPr>
            <p:ph type="title"/>
            <p:custDataLst>
              <p:tags r:id="rId1"/>
            </p:custDataLst>
          </p:nvPr>
        </p:nvSpPr>
        <p:spPr/>
        <p:txBody>
          <a:bodyPr/>
          <a:lstStyle/>
          <a:p>
            <a:r>
              <a:rPr lang="fr-CA"/>
              <a:t>Revoir le produit</a:t>
            </a:r>
          </a:p>
        </p:txBody>
      </p:sp>
      <p:sp>
        <p:nvSpPr>
          <p:cNvPr id="3" name="Espace réservé du contenu 2">
            <a:extLst>
              <a:ext uri="{FF2B5EF4-FFF2-40B4-BE49-F238E27FC236}">
                <a16:creationId xmlns:a16="http://schemas.microsoft.com/office/drawing/2014/main" id="{3D701D5F-816B-43FF-A561-8A9BB12290AE}"/>
              </a:ext>
            </a:extLst>
          </p:cNvPr>
          <p:cNvSpPr>
            <a:spLocks noGrp="1"/>
          </p:cNvSpPr>
          <p:nvPr>
            <p:ph sz="half" idx="1"/>
            <p:custDataLst>
              <p:tags r:id="rId2"/>
            </p:custDataLst>
          </p:nvPr>
        </p:nvSpPr>
        <p:spPr>
          <a:xfrm>
            <a:off x="1069848" y="1853152"/>
            <a:ext cx="4754880" cy="4419632"/>
          </a:xfrm>
        </p:spPr>
        <p:txBody>
          <a:bodyPr>
            <a:normAutofit fontScale="85000" lnSpcReduction="20000"/>
          </a:bodyPr>
          <a:lstStyle/>
          <a:p>
            <a:pPr>
              <a:lnSpc>
                <a:spcPct val="110000"/>
              </a:lnSpc>
            </a:pPr>
            <a:r>
              <a:rPr lang="fr-FR" dirty="0"/>
              <a:t>Le produit est le résultat final observable d’une tâche menée à terme à la fin d’une étape d’apprentissage. </a:t>
            </a:r>
          </a:p>
          <a:p>
            <a:pPr>
              <a:lnSpc>
                <a:spcPct val="110000"/>
              </a:lnSpc>
            </a:pPr>
            <a:r>
              <a:rPr lang="fr-FR" dirty="0"/>
              <a:t>Il peut prendre différentes formes (enregistrement audio, vidéo, carte mentale ou conceptuelle, jeu, affiche, dessin, maquette, etc.). Ces formes n’ont pas à être obligatoirement et exactement les mêmes pour chaque étudiant pour autant que la tâche et le produit permettent de prouver que celui-ci a développé la compétence. </a:t>
            </a:r>
          </a:p>
          <a:p>
            <a:pPr>
              <a:lnSpc>
                <a:spcPct val="110000"/>
              </a:lnSpc>
            </a:pPr>
            <a:r>
              <a:rPr lang="fr-FR" dirty="0"/>
              <a:t>Les critères d’évaluation demeureront cependant les mêmes, ce qui assure l’équité et la validité dans l’évaluation. Si le produit permet à l’étudiant de se distinguer, cela peut réduire le plagiat entre les étudiants.</a:t>
            </a:r>
          </a:p>
        </p:txBody>
      </p:sp>
      <p:sp>
        <p:nvSpPr>
          <p:cNvPr id="9" name="Espace réservé du contenu 8">
            <a:extLst>
              <a:ext uri="{FF2B5EF4-FFF2-40B4-BE49-F238E27FC236}">
                <a16:creationId xmlns:a16="http://schemas.microsoft.com/office/drawing/2014/main" id="{3B2BCD3D-E307-4DC6-9514-1E7E9ECBD1F2}"/>
              </a:ext>
            </a:extLst>
          </p:cNvPr>
          <p:cNvSpPr>
            <a:spLocks noGrp="1"/>
          </p:cNvSpPr>
          <p:nvPr>
            <p:ph sz="half" idx="2"/>
            <p:custDataLst>
              <p:tags r:id="rId3"/>
            </p:custDataLst>
          </p:nvPr>
        </p:nvSpPr>
        <p:spPr/>
        <p:txBody>
          <a:bodyPr>
            <a:normAutofit fontScale="85000" lnSpcReduction="20000"/>
          </a:bodyPr>
          <a:lstStyle/>
          <a:p>
            <a:pPr>
              <a:lnSpc>
                <a:spcPct val="110000"/>
              </a:lnSpc>
            </a:pPr>
            <a:r>
              <a:rPr lang="fr-FR"/>
              <a:t>La performance liée au produit est une manifestation observable de la compétence qui ne dure que le temps de la prestation. </a:t>
            </a:r>
          </a:p>
          <a:p>
            <a:pPr>
              <a:lnSpc>
                <a:spcPct val="110000"/>
              </a:lnSpc>
            </a:pPr>
            <a:r>
              <a:rPr lang="fr-FR"/>
              <a:t>C’est pourquoi le jugement du professeur ne doit s’appuyer qu’en partie sur le produit. Sinon, juger d’une compétence ne s’appuiera que sur une seule performance. </a:t>
            </a:r>
          </a:p>
          <a:p>
            <a:pPr>
              <a:lnSpc>
                <a:spcPct val="110000"/>
              </a:lnSpc>
            </a:pPr>
            <a:r>
              <a:rPr lang="fr-FR"/>
              <a:t>Des facteurs externes, tels le stress et la fatigue peuvent venir nuire à la performance de l’étudiant au moment de l’évaluation. C’est pourquoi d’autres sources devraient appuyer le jugement dont le processus et le discours.</a:t>
            </a:r>
            <a:endParaRPr lang="fr-CA"/>
          </a:p>
        </p:txBody>
      </p:sp>
      <p:sp>
        <p:nvSpPr>
          <p:cNvPr id="4" name="Espace réservé du numéro de diapositive 3">
            <a:extLst>
              <a:ext uri="{FF2B5EF4-FFF2-40B4-BE49-F238E27FC236}">
                <a16:creationId xmlns:a16="http://schemas.microsoft.com/office/drawing/2014/main" id="{3FBB8BD2-FE9D-4FAA-9423-AE51EEB0E446}"/>
              </a:ext>
            </a:extLst>
          </p:cNvPr>
          <p:cNvSpPr>
            <a:spLocks noGrp="1"/>
          </p:cNvSpPr>
          <p:nvPr>
            <p:ph type="sldNum" sz="quarter" idx="12"/>
            <p:custDataLst>
              <p:tags r:id="rId4"/>
            </p:custDataLst>
          </p:nvPr>
        </p:nvSpPr>
        <p:spPr/>
        <p:txBody>
          <a:bodyPr/>
          <a:lstStyle/>
          <a:p>
            <a:fld id="{4FAB73BC-B049-4115-A692-8D63A059BFB8}" type="slidenum">
              <a:rPr lang="en-US" smtClean="0"/>
              <a:t>19</a:t>
            </a:fld>
            <a:endParaRPr lang="en-US"/>
          </a:p>
        </p:txBody>
      </p:sp>
      <p:cxnSp>
        <p:nvCxnSpPr>
          <p:cNvPr id="6" name="Connecteur droit 5">
            <a:extLst>
              <a:ext uri="{FF2B5EF4-FFF2-40B4-BE49-F238E27FC236}">
                <a16:creationId xmlns:a16="http://schemas.microsoft.com/office/drawing/2014/main" id="{2AED947E-5975-404D-96B7-CE2BE485FA7A}"/>
              </a:ext>
            </a:extLst>
          </p:cNvPr>
          <p:cNvCxnSpPr/>
          <p:nvPr>
            <p:custDataLst>
              <p:tags r:id="rId5"/>
            </p:custDataLst>
          </p:nvPr>
        </p:nvCxnSpPr>
        <p:spPr>
          <a:xfrm>
            <a:off x="6100689" y="1807431"/>
            <a:ext cx="0" cy="4176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AB828294-A5A7-41EB-9AE8-E1C77D95DB78}"/>
              </a:ext>
            </a:extLst>
          </p:cNvPr>
          <p:cNvSpPr/>
          <p:nvPr>
            <p:custDataLst>
              <p:tags r:id="rId6"/>
            </p:custDataLst>
          </p:nvPr>
        </p:nvSpPr>
        <p:spPr>
          <a:xfrm>
            <a:off x="1063752" y="6112619"/>
            <a:ext cx="10064495" cy="523220"/>
          </a:xfrm>
          <a:prstGeom prst="rect">
            <a:avLst/>
          </a:prstGeom>
          <a:noFill/>
          <a:ln>
            <a:solidFill>
              <a:schemeClr val="accent2"/>
            </a:solidFill>
          </a:ln>
        </p:spPr>
        <p:txBody>
          <a:bodyPr wrap="square" anchor="t">
            <a:spAutoFit/>
          </a:bodyPr>
          <a:lstStyle/>
          <a:p>
            <a:r>
              <a:rPr lang="en-US" sz="1400" err="1">
                <a:ea typeface="+mn-lt"/>
                <a:cs typeface="+mn-lt"/>
              </a:rPr>
              <a:t>Côté</a:t>
            </a:r>
            <a:r>
              <a:rPr lang="en-US" sz="1400">
                <a:ea typeface="+mn-lt"/>
                <a:cs typeface="+mn-lt"/>
              </a:rPr>
              <a:t>, F. (2014). </a:t>
            </a:r>
            <a:r>
              <a:rPr lang="en-US" sz="1400" i="1" err="1">
                <a:ea typeface="+mn-lt"/>
                <a:cs typeface="+mn-lt"/>
              </a:rPr>
              <a:t>Construire</a:t>
            </a:r>
            <a:r>
              <a:rPr lang="en-US" sz="1400" i="1">
                <a:ea typeface="+mn-lt"/>
                <a:cs typeface="+mn-lt"/>
              </a:rPr>
              <a:t> des grilles </a:t>
            </a:r>
            <a:r>
              <a:rPr lang="en-US" sz="1400" i="1" err="1">
                <a:ea typeface="+mn-lt"/>
                <a:cs typeface="+mn-lt"/>
              </a:rPr>
              <a:t>d’évaluation</a:t>
            </a:r>
            <a:r>
              <a:rPr lang="en-US" sz="1400" i="1">
                <a:ea typeface="+mn-lt"/>
                <a:cs typeface="+mn-lt"/>
              </a:rPr>
              <a:t> </a:t>
            </a:r>
            <a:r>
              <a:rPr lang="en-US" sz="1400" i="1" err="1">
                <a:ea typeface="+mn-lt"/>
                <a:cs typeface="+mn-lt"/>
              </a:rPr>
              <a:t>descriptives</a:t>
            </a:r>
            <a:r>
              <a:rPr lang="en-US" sz="1400" i="1">
                <a:ea typeface="+mn-lt"/>
                <a:cs typeface="+mn-lt"/>
              </a:rPr>
              <a:t> au </a:t>
            </a:r>
            <a:r>
              <a:rPr lang="en-US" sz="1400" i="1" err="1">
                <a:ea typeface="+mn-lt"/>
                <a:cs typeface="+mn-lt"/>
              </a:rPr>
              <a:t>collégial</a:t>
            </a:r>
            <a:r>
              <a:rPr lang="en-US" sz="1400" i="1">
                <a:ea typeface="+mn-lt"/>
                <a:cs typeface="+mn-lt"/>
              </a:rPr>
              <a:t>: guide </a:t>
            </a:r>
            <a:r>
              <a:rPr lang="en-US" sz="1400" i="1" err="1">
                <a:ea typeface="+mn-lt"/>
                <a:cs typeface="+mn-lt"/>
              </a:rPr>
              <a:t>d’élaboration</a:t>
            </a:r>
            <a:r>
              <a:rPr lang="en-US" sz="1400" i="1">
                <a:ea typeface="+mn-lt"/>
                <a:cs typeface="+mn-lt"/>
              </a:rPr>
              <a:t> et </a:t>
            </a:r>
            <a:r>
              <a:rPr lang="en-US" sz="1400" i="1" err="1">
                <a:ea typeface="+mn-lt"/>
                <a:cs typeface="+mn-lt"/>
              </a:rPr>
              <a:t>exemples</a:t>
            </a:r>
            <a:r>
              <a:rPr lang="en-US" sz="1400" i="1">
                <a:ea typeface="+mn-lt"/>
                <a:cs typeface="+mn-lt"/>
              </a:rPr>
              <a:t> de grille</a:t>
            </a:r>
            <a:r>
              <a:rPr lang="en-US" sz="1400">
                <a:ea typeface="+mn-lt"/>
                <a:cs typeface="+mn-lt"/>
              </a:rPr>
              <a:t>. Québec : Presses de </a:t>
            </a:r>
            <a:r>
              <a:rPr lang="en-US" sz="1400" err="1">
                <a:ea typeface="+mn-lt"/>
                <a:cs typeface="+mn-lt"/>
              </a:rPr>
              <a:t>l’Université</a:t>
            </a:r>
            <a:r>
              <a:rPr lang="en-US" sz="1400">
                <a:ea typeface="+mn-lt"/>
                <a:cs typeface="+mn-lt"/>
              </a:rPr>
              <a:t> du Québec. </a:t>
            </a:r>
            <a:endParaRPr lang="en-US"/>
          </a:p>
        </p:txBody>
      </p:sp>
    </p:spTree>
    <p:extLst>
      <p:ext uri="{BB962C8B-B14F-4D97-AF65-F5344CB8AC3E}">
        <p14:creationId xmlns:p14="http://schemas.microsoft.com/office/powerpoint/2010/main" val="1339766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9" cstate="email">
              <a:duotone>
                <a:schemeClr val="accent1">
                  <a:shade val="45000"/>
                  <a:satMod val="135000"/>
                </a:schemeClr>
                <a:prstClr val="white"/>
              </a:duotone>
              <a:extLst>
                <a:ext uri="{BEBA8EAE-BF5A-486C-A8C5-ECC9F3942E4B}">
                  <a14:imgProps xmlns:a14="http://schemas.microsoft.com/office/drawing/2010/main">
                    <a14:imgLayer r:embed="rId10">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65F6121C-3BCF-4061-A56A-ED0FF3D9C32C}"/>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100" dirty="0">
                <a:solidFill>
                  <a:srgbClr val="FFFFFF"/>
                </a:solidFill>
              </a:rPr>
              <a:t>Présentation du guide</a:t>
            </a:r>
          </a:p>
        </p:txBody>
      </p:sp>
      <p:sp>
        <p:nvSpPr>
          <p:cNvPr id="3" name="Espace réservé du contenu 2">
            <a:extLst>
              <a:ext uri="{FF2B5EF4-FFF2-40B4-BE49-F238E27FC236}">
                <a16:creationId xmlns:a16="http://schemas.microsoft.com/office/drawing/2014/main" id="{5C6152C4-6E83-4CFD-8D48-2CA3E102C35F}"/>
              </a:ext>
            </a:extLst>
          </p:cNvPr>
          <p:cNvSpPr>
            <a:spLocks noGrp="1"/>
          </p:cNvSpPr>
          <p:nvPr>
            <p:ph idx="1"/>
            <p:custDataLst>
              <p:tags r:id="rId4"/>
            </p:custDataLst>
          </p:nvPr>
        </p:nvSpPr>
        <p:spPr>
          <a:xfrm>
            <a:off x="5053780" y="782652"/>
            <a:ext cx="6074467" cy="5572432"/>
          </a:xfrm>
        </p:spPr>
        <p:txBody>
          <a:bodyPr anchor="ctr">
            <a:normAutofit/>
          </a:bodyPr>
          <a:lstStyle/>
          <a:p>
            <a:pPr>
              <a:spcBef>
                <a:spcPts val="1800"/>
              </a:spcBef>
              <a:spcAft>
                <a:spcPts val="1800"/>
              </a:spcAft>
            </a:pPr>
            <a:r>
              <a:rPr lang="fr-CA"/>
              <a:t>Le guide sur le plagiat et l’intégrité intellectuelle a été créé entre 2018 et 2020 par le comité Plagiat et intégrité intellectuelle qui regroupe des conseillers pédagogiques TIC et des bibliothécaires des établissements collégiaux. </a:t>
            </a:r>
          </a:p>
          <a:p>
            <a:pPr>
              <a:spcBef>
                <a:spcPts val="1800"/>
              </a:spcBef>
              <a:spcAft>
                <a:spcPts val="1800"/>
              </a:spcAft>
            </a:pPr>
            <a:r>
              <a:rPr lang="fr-CA"/>
              <a:t>Le guide est construit grâce à de nombreuses sources d’information. </a:t>
            </a:r>
          </a:p>
          <a:p>
            <a:pPr>
              <a:spcBef>
                <a:spcPts val="1800"/>
              </a:spcBef>
              <a:spcAft>
                <a:spcPts val="600"/>
              </a:spcAft>
            </a:pPr>
            <a:r>
              <a:rPr lang="fr-CA"/>
              <a:t>Le guide comporte deux sections :</a:t>
            </a:r>
          </a:p>
          <a:p>
            <a:pPr lvl="1">
              <a:spcBef>
                <a:spcPts val="1800"/>
              </a:spcBef>
              <a:spcAft>
                <a:spcPts val="1800"/>
              </a:spcAft>
            </a:pPr>
            <a:r>
              <a:rPr lang="fr-CA"/>
              <a:t>Se former en tant qu’enseignant;</a:t>
            </a:r>
          </a:p>
          <a:p>
            <a:pPr lvl="1">
              <a:spcBef>
                <a:spcPts val="600"/>
              </a:spcBef>
              <a:spcAft>
                <a:spcPts val="600"/>
              </a:spcAft>
            </a:pPr>
            <a:r>
              <a:rPr lang="fr-CA"/>
              <a:t>Des ressources pour former vos étudiants.</a:t>
            </a:r>
          </a:p>
        </p:txBody>
      </p:sp>
      <p:sp>
        <p:nvSpPr>
          <p:cNvPr id="33" name="Oval 1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1"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8" name="Oval 1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C6A604E-1E72-477F-9FDE-0B4D3FB11368}"/>
              </a:ext>
            </a:extLst>
          </p:cNvPr>
          <p:cNvSpPr>
            <a:spLocks noGrp="1"/>
          </p:cNvSpPr>
          <p:nvPr>
            <p:ph type="sldNum" sz="quarter" idx="12"/>
            <p:custDataLst>
              <p:tags r:id="rId7"/>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a:t>
            </a:fld>
            <a:endParaRPr lang="en-US"/>
          </a:p>
        </p:txBody>
      </p:sp>
    </p:spTree>
    <p:extLst>
      <p:ext uri="{BB962C8B-B14F-4D97-AF65-F5344CB8AC3E}">
        <p14:creationId xmlns:p14="http://schemas.microsoft.com/office/powerpoint/2010/main" val="23376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443AD9-647A-49C4-89F7-E911F3188BDE}"/>
              </a:ext>
            </a:extLst>
          </p:cNvPr>
          <p:cNvSpPr>
            <a:spLocks noGrp="1"/>
          </p:cNvSpPr>
          <p:nvPr>
            <p:ph type="title"/>
            <p:custDataLst>
              <p:tags r:id="rId1"/>
            </p:custDataLst>
          </p:nvPr>
        </p:nvSpPr>
        <p:spPr>
          <a:xfrm>
            <a:off x="8549640" y="2326957"/>
            <a:ext cx="3200400" cy="1737360"/>
          </a:xfrm>
          <a:ln>
            <a:noFill/>
          </a:ln>
        </p:spPr>
        <p:txBody>
          <a:bodyPr>
            <a:normAutofit/>
          </a:bodyPr>
          <a:lstStyle/>
          <a:p>
            <a:r>
              <a:rPr lang="fr-CA" sz="4000"/>
              <a:t>Revoir le processus</a:t>
            </a:r>
          </a:p>
        </p:txBody>
      </p:sp>
      <p:graphicFrame>
        <p:nvGraphicFramePr>
          <p:cNvPr id="6" name="Espace réservé du contenu 2">
            <a:extLst>
              <a:ext uri="{FF2B5EF4-FFF2-40B4-BE49-F238E27FC236}">
                <a16:creationId xmlns:a16="http://schemas.microsoft.com/office/drawing/2014/main" id="{DD170C3A-1AA8-4712-AECE-B81AD01407CF}"/>
              </a:ext>
            </a:extLst>
          </p:cNvPr>
          <p:cNvGraphicFramePr>
            <a:graphicFrameLocks noGrp="1"/>
          </p:cNvGraphicFramePr>
          <p:nvPr>
            <p:ph idx="1"/>
            <p:custDataLst>
              <p:tags r:id="rId2"/>
            </p:custDataLst>
            <p:extLst>
              <p:ext uri="{D42A27DB-BD31-4B8C-83A1-F6EECF244321}">
                <p14:modId xmlns:p14="http://schemas.microsoft.com/office/powerpoint/2010/main" val="242170905"/>
              </p:ext>
            </p:extLst>
          </p:nvPr>
        </p:nvGraphicFramePr>
        <p:xfrm>
          <a:off x="838200" y="685800"/>
          <a:ext cx="6711950" cy="5349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Espace réservé du numéro de diapositive 3">
            <a:extLst>
              <a:ext uri="{FF2B5EF4-FFF2-40B4-BE49-F238E27FC236}">
                <a16:creationId xmlns:a16="http://schemas.microsoft.com/office/drawing/2014/main" id="{CCA1375C-C61F-4358-A734-64E2DEB19239}"/>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20</a:t>
            </a:fld>
            <a:endParaRPr lang="en-US"/>
          </a:p>
        </p:txBody>
      </p:sp>
      <p:sp>
        <p:nvSpPr>
          <p:cNvPr id="20" name="Rectangle 19">
            <a:extLst>
              <a:ext uri="{FF2B5EF4-FFF2-40B4-BE49-F238E27FC236}">
                <a16:creationId xmlns:a16="http://schemas.microsoft.com/office/drawing/2014/main" id="{EFE50B14-C56E-4B90-B799-57C0856E197E}"/>
              </a:ext>
            </a:extLst>
          </p:cNvPr>
          <p:cNvSpPr/>
          <p:nvPr>
            <p:custDataLst>
              <p:tags r:id="rId4"/>
            </p:custDataLst>
          </p:nvPr>
        </p:nvSpPr>
        <p:spPr>
          <a:xfrm>
            <a:off x="732284" y="5905608"/>
            <a:ext cx="6711950" cy="738664"/>
          </a:xfrm>
          <a:prstGeom prst="rect">
            <a:avLst/>
          </a:prstGeom>
          <a:noFill/>
          <a:ln>
            <a:solidFill>
              <a:schemeClr val="accent2"/>
            </a:solidFill>
          </a:ln>
        </p:spPr>
        <p:txBody>
          <a:bodyPr wrap="square" anchor="t">
            <a:spAutoFit/>
          </a:bodyPr>
          <a:lstStyle/>
          <a:p>
            <a:r>
              <a:rPr lang="en-US" sz="1400" err="1">
                <a:ea typeface="+mn-lt"/>
                <a:cs typeface="+mn-lt"/>
              </a:rPr>
              <a:t>Côté</a:t>
            </a:r>
            <a:r>
              <a:rPr lang="en-US" sz="1400">
                <a:ea typeface="+mn-lt"/>
                <a:cs typeface="+mn-lt"/>
              </a:rPr>
              <a:t>, F. (2014). </a:t>
            </a:r>
            <a:r>
              <a:rPr lang="en-US" sz="1400" i="1" err="1">
                <a:ea typeface="+mn-lt"/>
                <a:cs typeface="+mn-lt"/>
              </a:rPr>
              <a:t>Construire</a:t>
            </a:r>
            <a:r>
              <a:rPr lang="en-US" sz="1400" i="1">
                <a:ea typeface="+mn-lt"/>
                <a:cs typeface="+mn-lt"/>
              </a:rPr>
              <a:t> des grilles </a:t>
            </a:r>
            <a:r>
              <a:rPr lang="en-US" sz="1400" i="1" err="1">
                <a:ea typeface="+mn-lt"/>
                <a:cs typeface="+mn-lt"/>
              </a:rPr>
              <a:t>d’évaluation</a:t>
            </a:r>
            <a:r>
              <a:rPr lang="en-US" sz="1400" i="1">
                <a:ea typeface="+mn-lt"/>
                <a:cs typeface="+mn-lt"/>
              </a:rPr>
              <a:t> </a:t>
            </a:r>
            <a:r>
              <a:rPr lang="en-US" sz="1400" i="1" err="1">
                <a:ea typeface="+mn-lt"/>
                <a:cs typeface="+mn-lt"/>
              </a:rPr>
              <a:t>descriptives</a:t>
            </a:r>
            <a:r>
              <a:rPr lang="en-US" sz="1400" i="1">
                <a:ea typeface="+mn-lt"/>
                <a:cs typeface="+mn-lt"/>
              </a:rPr>
              <a:t> au </a:t>
            </a:r>
            <a:r>
              <a:rPr lang="en-US" sz="1400" i="1" err="1">
                <a:ea typeface="+mn-lt"/>
                <a:cs typeface="+mn-lt"/>
              </a:rPr>
              <a:t>collégial</a:t>
            </a:r>
            <a:r>
              <a:rPr lang="en-US" sz="1400" i="1">
                <a:ea typeface="+mn-lt"/>
                <a:cs typeface="+mn-lt"/>
              </a:rPr>
              <a:t>: guide </a:t>
            </a:r>
            <a:r>
              <a:rPr lang="en-US" sz="1400" i="1" err="1">
                <a:ea typeface="+mn-lt"/>
                <a:cs typeface="+mn-lt"/>
              </a:rPr>
              <a:t>d’élaboration</a:t>
            </a:r>
            <a:r>
              <a:rPr lang="en-US" sz="1400" i="1">
                <a:ea typeface="+mn-lt"/>
                <a:cs typeface="+mn-lt"/>
              </a:rPr>
              <a:t> et </a:t>
            </a:r>
            <a:r>
              <a:rPr lang="en-US" sz="1400" i="1" err="1">
                <a:ea typeface="+mn-lt"/>
                <a:cs typeface="+mn-lt"/>
              </a:rPr>
              <a:t>exemples</a:t>
            </a:r>
            <a:r>
              <a:rPr lang="en-US" sz="1400" i="1">
                <a:ea typeface="+mn-lt"/>
                <a:cs typeface="+mn-lt"/>
              </a:rPr>
              <a:t> de grille</a:t>
            </a:r>
            <a:r>
              <a:rPr lang="en-US" sz="1400">
                <a:ea typeface="+mn-lt"/>
                <a:cs typeface="+mn-lt"/>
              </a:rPr>
              <a:t>. Québec : Presses de </a:t>
            </a:r>
            <a:r>
              <a:rPr lang="en-US" sz="1400" err="1">
                <a:ea typeface="+mn-lt"/>
                <a:cs typeface="+mn-lt"/>
              </a:rPr>
              <a:t>l’Université</a:t>
            </a:r>
            <a:r>
              <a:rPr lang="en-US" sz="1400">
                <a:ea typeface="+mn-lt"/>
                <a:cs typeface="+mn-lt"/>
              </a:rPr>
              <a:t> du Québec. </a:t>
            </a:r>
            <a:endParaRPr lang="en-US"/>
          </a:p>
        </p:txBody>
      </p:sp>
    </p:spTree>
    <p:extLst>
      <p:ext uri="{BB962C8B-B14F-4D97-AF65-F5344CB8AC3E}">
        <p14:creationId xmlns:p14="http://schemas.microsoft.com/office/powerpoint/2010/main" val="743373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4343F-4ABD-4019-8419-A2B083AE9318}"/>
              </a:ext>
            </a:extLst>
          </p:cNvPr>
          <p:cNvSpPr>
            <a:spLocks noGrp="1"/>
          </p:cNvSpPr>
          <p:nvPr>
            <p:ph type="title"/>
            <p:custDataLst>
              <p:tags r:id="rId1"/>
            </p:custDataLst>
          </p:nvPr>
        </p:nvSpPr>
        <p:spPr/>
        <p:txBody>
          <a:bodyPr/>
          <a:lstStyle/>
          <a:p>
            <a:r>
              <a:rPr lang="fr-CA"/>
              <a:t>Revoir le discours</a:t>
            </a:r>
          </a:p>
        </p:txBody>
      </p:sp>
      <p:sp>
        <p:nvSpPr>
          <p:cNvPr id="3" name="Espace réservé du contenu 2">
            <a:extLst>
              <a:ext uri="{FF2B5EF4-FFF2-40B4-BE49-F238E27FC236}">
                <a16:creationId xmlns:a16="http://schemas.microsoft.com/office/drawing/2014/main" id="{897C1A73-25D6-4908-AB8D-E0809249A5AD}"/>
              </a:ext>
            </a:extLst>
          </p:cNvPr>
          <p:cNvSpPr>
            <a:spLocks noGrp="1"/>
          </p:cNvSpPr>
          <p:nvPr>
            <p:ph idx="1"/>
            <p:custDataLst>
              <p:tags r:id="rId2"/>
            </p:custDataLst>
          </p:nvPr>
        </p:nvSpPr>
        <p:spPr/>
        <p:txBody>
          <a:bodyPr vert="horz" lIns="91440" tIns="45720" rIns="91440" bIns="45720" rtlCol="0" anchor="t">
            <a:normAutofit/>
          </a:bodyPr>
          <a:lstStyle/>
          <a:p>
            <a:r>
              <a:rPr lang="fr-FR"/>
              <a:t>Un étudiant capable d’expliquer et de justifier ou de remettre en cause, de manière juste, ses choix démontre son potentiel de compétence. Il est alors capable de préciser ses forces, ses faiblesses tant sur sa démarche que sur ses résultats. Ce propos peut être formel (texte ou réponses à un questionnaire dirigé) ou informel (présentation orale ou autoévaluation). Ce propos est personnel à l’étudiant et ne peut être plagié.</a:t>
            </a:r>
            <a:endParaRPr lang="fr-CA"/>
          </a:p>
        </p:txBody>
      </p:sp>
      <p:sp>
        <p:nvSpPr>
          <p:cNvPr id="4" name="Espace réservé du numéro de diapositive 3">
            <a:extLst>
              <a:ext uri="{FF2B5EF4-FFF2-40B4-BE49-F238E27FC236}">
                <a16:creationId xmlns:a16="http://schemas.microsoft.com/office/drawing/2014/main" id="{62A53BCA-333B-47D7-8763-8666202A1B59}"/>
              </a:ext>
            </a:extLst>
          </p:cNvPr>
          <p:cNvSpPr>
            <a:spLocks noGrp="1"/>
          </p:cNvSpPr>
          <p:nvPr>
            <p:ph type="sldNum" sz="quarter" idx="12"/>
            <p:custDataLst>
              <p:tags r:id="rId3"/>
            </p:custDataLst>
          </p:nvPr>
        </p:nvSpPr>
        <p:spPr/>
        <p:txBody>
          <a:bodyPr/>
          <a:lstStyle/>
          <a:p>
            <a:fld id="{4FAB73BC-B049-4115-A692-8D63A059BFB8}" type="slidenum">
              <a:rPr lang="en-US" smtClean="0"/>
              <a:t>21</a:t>
            </a:fld>
            <a:endParaRPr lang="en-US"/>
          </a:p>
        </p:txBody>
      </p:sp>
      <p:sp>
        <p:nvSpPr>
          <p:cNvPr id="6" name="Rectangle 5">
            <a:extLst>
              <a:ext uri="{FF2B5EF4-FFF2-40B4-BE49-F238E27FC236}">
                <a16:creationId xmlns:a16="http://schemas.microsoft.com/office/drawing/2014/main" id="{3F9E5771-851A-4D54-863B-E82CBD3FFA6E}"/>
              </a:ext>
            </a:extLst>
          </p:cNvPr>
          <p:cNvSpPr/>
          <p:nvPr>
            <p:custDataLst>
              <p:tags r:id="rId4"/>
            </p:custDataLst>
          </p:nvPr>
        </p:nvSpPr>
        <p:spPr>
          <a:xfrm>
            <a:off x="1066800" y="6111928"/>
            <a:ext cx="10058399" cy="523220"/>
          </a:xfrm>
          <a:prstGeom prst="rect">
            <a:avLst/>
          </a:prstGeom>
          <a:noFill/>
          <a:ln>
            <a:solidFill>
              <a:schemeClr val="accent2"/>
            </a:solidFill>
          </a:ln>
        </p:spPr>
        <p:txBody>
          <a:bodyPr wrap="square" anchor="t">
            <a:spAutoFit/>
          </a:bodyPr>
          <a:lstStyle/>
          <a:p>
            <a:r>
              <a:rPr lang="en-US" sz="1400" dirty="0" err="1">
                <a:ea typeface="+mn-lt"/>
                <a:cs typeface="+mn-lt"/>
              </a:rPr>
              <a:t>Côté</a:t>
            </a:r>
            <a:r>
              <a:rPr lang="en-US" sz="1400" dirty="0">
                <a:ea typeface="+mn-lt"/>
                <a:cs typeface="+mn-lt"/>
              </a:rPr>
              <a:t>, F. (2014). </a:t>
            </a:r>
            <a:r>
              <a:rPr lang="en-US" sz="1400" i="1" dirty="0" err="1">
                <a:ea typeface="+mn-lt"/>
                <a:cs typeface="+mn-lt"/>
              </a:rPr>
              <a:t>Construire</a:t>
            </a:r>
            <a:r>
              <a:rPr lang="en-US" sz="1400" i="1" dirty="0">
                <a:ea typeface="+mn-lt"/>
                <a:cs typeface="+mn-lt"/>
              </a:rPr>
              <a:t> des grilles </a:t>
            </a:r>
            <a:r>
              <a:rPr lang="en-US" sz="1400" i="1" dirty="0" err="1">
                <a:ea typeface="+mn-lt"/>
                <a:cs typeface="+mn-lt"/>
              </a:rPr>
              <a:t>d’évaluation</a:t>
            </a:r>
            <a:r>
              <a:rPr lang="en-US" sz="1400" i="1" dirty="0">
                <a:ea typeface="+mn-lt"/>
                <a:cs typeface="+mn-lt"/>
              </a:rPr>
              <a:t> </a:t>
            </a:r>
            <a:r>
              <a:rPr lang="en-US" sz="1400" i="1" dirty="0" err="1">
                <a:ea typeface="+mn-lt"/>
                <a:cs typeface="+mn-lt"/>
              </a:rPr>
              <a:t>descriptives</a:t>
            </a:r>
            <a:r>
              <a:rPr lang="en-US" sz="1400" i="1" dirty="0">
                <a:ea typeface="+mn-lt"/>
                <a:cs typeface="+mn-lt"/>
              </a:rPr>
              <a:t> au </a:t>
            </a:r>
            <a:r>
              <a:rPr lang="en-US" sz="1400" i="1" dirty="0" err="1">
                <a:ea typeface="+mn-lt"/>
                <a:cs typeface="+mn-lt"/>
              </a:rPr>
              <a:t>collégial</a:t>
            </a:r>
            <a:r>
              <a:rPr lang="en-US" sz="1400" i="1" dirty="0">
                <a:ea typeface="+mn-lt"/>
                <a:cs typeface="+mn-lt"/>
              </a:rPr>
              <a:t>: guide </a:t>
            </a:r>
            <a:r>
              <a:rPr lang="en-US" sz="1400" i="1" dirty="0" err="1">
                <a:ea typeface="+mn-lt"/>
                <a:cs typeface="+mn-lt"/>
              </a:rPr>
              <a:t>d’élaboration</a:t>
            </a:r>
            <a:r>
              <a:rPr lang="en-US" sz="1400" i="1" dirty="0">
                <a:ea typeface="+mn-lt"/>
                <a:cs typeface="+mn-lt"/>
              </a:rPr>
              <a:t> et </a:t>
            </a:r>
            <a:r>
              <a:rPr lang="en-US" sz="1400" i="1" dirty="0" err="1">
                <a:ea typeface="+mn-lt"/>
                <a:cs typeface="+mn-lt"/>
              </a:rPr>
              <a:t>exemples</a:t>
            </a:r>
            <a:r>
              <a:rPr lang="en-US" sz="1400" i="1" dirty="0">
                <a:ea typeface="+mn-lt"/>
                <a:cs typeface="+mn-lt"/>
              </a:rPr>
              <a:t> de grille</a:t>
            </a:r>
            <a:r>
              <a:rPr lang="en-US" sz="1400" dirty="0">
                <a:ea typeface="+mn-lt"/>
                <a:cs typeface="+mn-lt"/>
              </a:rPr>
              <a:t>. Québec : Presses de </a:t>
            </a:r>
            <a:r>
              <a:rPr lang="en-US" sz="1400" dirty="0" err="1">
                <a:ea typeface="+mn-lt"/>
                <a:cs typeface="+mn-lt"/>
              </a:rPr>
              <a:t>l’Université</a:t>
            </a:r>
            <a:r>
              <a:rPr lang="en-US" sz="1400" dirty="0">
                <a:ea typeface="+mn-lt"/>
                <a:cs typeface="+mn-lt"/>
              </a:rPr>
              <a:t> du Québec. </a:t>
            </a:r>
            <a:endParaRPr lang="en-US" dirty="0"/>
          </a:p>
        </p:txBody>
      </p:sp>
    </p:spTree>
    <p:extLst>
      <p:ext uri="{BB962C8B-B14F-4D97-AF65-F5344CB8AC3E}">
        <p14:creationId xmlns:p14="http://schemas.microsoft.com/office/powerpoint/2010/main" val="302430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99E84-441C-4A33-A052-BDC63B974CB2}"/>
              </a:ext>
            </a:extLst>
          </p:cNvPr>
          <p:cNvSpPr>
            <a:spLocks noGrp="1"/>
          </p:cNvSpPr>
          <p:nvPr>
            <p:ph type="title"/>
            <p:custDataLst>
              <p:tags r:id="rId1"/>
            </p:custDataLst>
          </p:nvPr>
        </p:nvSpPr>
        <p:spPr/>
        <p:txBody>
          <a:bodyPr>
            <a:normAutofit fontScale="90000"/>
          </a:bodyPr>
          <a:lstStyle/>
          <a:p>
            <a:r>
              <a:rPr lang="fr-CA"/>
              <a:t>Principes de l’évaluation en situation authentique</a:t>
            </a:r>
          </a:p>
        </p:txBody>
      </p:sp>
      <p:sp>
        <p:nvSpPr>
          <p:cNvPr id="4" name="Espace réservé du numéro de diapositive 3">
            <a:extLst>
              <a:ext uri="{FF2B5EF4-FFF2-40B4-BE49-F238E27FC236}">
                <a16:creationId xmlns:a16="http://schemas.microsoft.com/office/drawing/2014/main" id="{BAE746E2-863C-4BA3-87C8-492A6C1ACE52}"/>
              </a:ext>
            </a:extLst>
          </p:cNvPr>
          <p:cNvSpPr>
            <a:spLocks noGrp="1"/>
          </p:cNvSpPr>
          <p:nvPr>
            <p:ph type="sldNum" sz="quarter" idx="12"/>
            <p:custDataLst>
              <p:tags r:id="rId2"/>
            </p:custDataLst>
          </p:nvPr>
        </p:nvSpPr>
        <p:spPr/>
        <p:txBody>
          <a:bodyPr/>
          <a:lstStyle/>
          <a:p>
            <a:fld id="{4FAB73BC-B049-4115-A692-8D63A059BFB8}" type="slidenum">
              <a:rPr lang="en-US" smtClean="0"/>
              <a:t>22</a:t>
            </a:fld>
            <a:endParaRPr lang="en-US"/>
          </a:p>
        </p:txBody>
      </p:sp>
      <p:graphicFrame>
        <p:nvGraphicFramePr>
          <p:cNvPr id="6" name="Diagramme 5">
            <a:extLst>
              <a:ext uri="{FF2B5EF4-FFF2-40B4-BE49-F238E27FC236}">
                <a16:creationId xmlns:a16="http://schemas.microsoft.com/office/drawing/2014/main" id="{C5314E06-1563-402A-A53E-A6D4E2ADEEDE}"/>
              </a:ext>
            </a:extLst>
          </p:cNvPr>
          <p:cNvGraphicFramePr/>
          <p:nvPr>
            <p:custDataLst>
              <p:tags r:id="rId3"/>
            </p:custDataLst>
            <p:extLst>
              <p:ext uri="{D42A27DB-BD31-4B8C-83A1-F6EECF244321}">
                <p14:modId xmlns:p14="http://schemas.microsoft.com/office/powerpoint/2010/main" val="1513861953"/>
              </p:ext>
            </p:extLst>
          </p:nvPr>
        </p:nvGraphicFramePr>
        <p:xfrm>
          <a:off x="2637222" y="1845607"/>
          <a:ext cx="9936480" cy="3924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ZoneTexte 4">
            <a:extLst>
              <a:ext uri="{FF2B5EF4-FFF2-40B4-BE49-F238E27FC236}">
                <a16:creationId xmlns:a16="http://schemas.microsoft.com/office/drawing/2014/main" id="{E628AFF6-8AAD-4D51-A2C6-15E175EC0749}"/>
              </a:ext>
            </a:extLst>
          </p:cNvPr>
          <p:cNvSpPr txBox="1"/>
          <p:nvPr>
            <p:custDataLst>
              <p:tags r:id="rId4"/>
            </p:custDataLst>
          </p:nvPr>
        </p:nvSpPr>
        <p:spPr>
          <a:xfrm>
            <a:off x="1153667" y="2795494"/>
            <a:ext cx="2490451" cy="2246769"/>
          </a:xfrm>
          <a:prstGeom prst="rect">
            <a:avLst/>
          </a:prstGeom>
          <a:noFill/>
        </p:spPr>
        <p:txBody>
          <a:bodyPr wrap="square" rtlCol="0">
            <a:spAutoFit/>
          </a:bodyPr>
          <a:lstStyle/>
          <a:p>
            <a:r>
              <a:rPr lang="fr-CA" sz="2000" dirty="0"/>
              <a:t>Proposer des tâches qui respectent les principes de l’évaluation en situation authentique (ESA)</a:t>
            </a:r>
          </a:p>
          <a:p>
            <a:endParaRPr lang="fr-CA" sz="2000" dirty="0"/>
          </a:p>
        </p:txBody>
      </p:sp>
      <p:sp>
        <p:nvSpPr>
          <p:cNvPr id="13" name="Parenthèse ouvrante 12">
            <a:extLst>
              <a:ext uri="{FF2B5EF4-FFF2-40B4-BE49-F238E27FC236}">
                <a16:creationId xmlns:a16="http://schemas.microsoft.com/office/drawing/2014/main" id="{BA917C14-D735-4FB2-8ACB-BD95C2FEEC34}"/>
              </a:ext>
            </a:extLst>
          </p:cNvPr>
          <p:cNvSpPr/>
          <p:nvPr>
            <p:custDataLst>
              <p:tags r:id="rId5"/>
            </p:custDataLst>
          </p:nvPr>
        </p:nvSpPr>
        <p:spPr>
          <a:xfrm>
            <a:off x="3784794" y="1772229"/>
            <a:ext cx="210430" cy="4071641"/>
          </a:xfrm>
          <a:prstGeom prst="leftBracket">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30" name="Rectangle 29">
            <a:extLst>
              <a:ext uri="{FF2B5EF4-FFF2-40B4-BE49-F238E27FC236}">
                <a16:creationId xmlns:a16="http://schemas.microsoft.com/office/drawing/2014/main" id="{D320993D-CB73-433E-95D6-A850F924E2BF}"/>
              </a:ext>
            </a:extLst>
          </p:cNvPr>
          <p:cNvSpPr/>
          <p:nvPr>
            <p:custDataLst>
              <p:tags r:id="rId6"/>
            </p:custDataLst>
          </p:nvPr>
        </p:nvSpPr>
        <p:spPr>
          <a:xfrm>
            <a:off x="1069848" y="5981716"/>
            <a:ext cx="10058400" cy="738664"/>
          </a:xfrm>
          <a:prstGeom prst="rect">
            <a:avLst/>
          </a:prstGeom>
          <a:noFill/>
          <a:ln>
            <a:solidFill>
              <a:schemeClr val="accent2"/>
            </a:solidFill>
          </a:ln>
        </p:spPr>
        <p:txBody>
          <a:bodyPr wrap="square" anchor="t">
            <a:spAutoFit/>
          </a:bodyPr>
          <a:lstStyle/>
          <a:p>
            <a:r>
              <a:rPr lang="fr-FR" sz="1400" dirty="0">
                <a:ea typeface="+mn-lt"/>
                <a:cs typeface="+mn-lt"/>
              </a:rPr>
              <a:t>Leroux, J. L., Groupe de recherche en évaluation des apprentissages au collégial et Association québécoise de pédagogie collégiale (</a:t>
            </a:r>
            <a:r>
              <a:rPr lang="fr-FR" sz="1400" dirty="0" err="1">
                <a:ea typeface="+mn-lt"/>
                <a:cs typeface="+mn-lt"/>
              </a:rPr>
              <a:t>dir</a:t>
            </a:r>
            <a:r>
              <a:rPr lang="fr-FR" sz="1400" dirty="0">
                <a:ea typeface="+mn-lt"/>
                <a:cs typeface="+mn-lt"/>
              </a:rPr>
              <a:t>.). (2015). </a:t>
            </a:r>
            <a:r>
              <a:rPr lang="fr-FR" sz="1400" i="1" dirty="0">
                <a:ea typeface="+mn-lt"/>
                <a:cs typeface="+mn-lt"/>
              </a:rPr>
              <a:t>Évaluer les compétences au collégial et à l’université: un guide pratique</a:t>
            </a:r>
            <a:r>
              <a:rPr lang="fr-FR" sz="1400" dirty="0">
                <a:ea typeface="+mn-lt"/>
                <a:cs typeface="+mn-lt"/>
              </a:rPr>
              <a:t>. Montréal : Association québécoise de pédagogie collégiale.</a:t>
            </a:r>
            <a:endParaRPr lang="en-US" dirty="0">
              <a:ea typeface="+mn-lt"/>
              <a:cs typeface="+mn-lt"/>
            </a:endParaRPr>
          </a:p>
        </p:txBody>
      </p:sp>
    </p:spTree>
    <p:extLst>
      <p:ext uri="{BB962C8B-B14F-4D97-AF65-F5344CB8AC3E}">
        <p14:creationId xmlns:p14="http://schemas.microsoft.com/office/powerpoint/2010/main" val="3990751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637D66-0043-4BE5-816E-2B43C42423F1}"/>
              </a:ext>
            </a:extLst>
          </p:cNvPr>
          <p:cNvSpPr>
            <a:spLocks noGrp="1"/>
          </p:cNvSpPr>
          <p:nvPr>
            <p:ph type="title"/>
            <p:custDataLst>
              <p:tags r:id="rId1"/>
            </p:custDataLst>
          </p:nvPr>
        </p:nvSpPr>
        <p:spPr>
          <a:xfrm>
            <a:off x="8549640" y="2326957"/>
            <a:ext cx="3200400" cy="1737360"/>
          </a:xfrm>
          <a:ln>
            <a:noFill/>
          </a:ln>
        </p:spPr>
        <p:txBody>
          <a:bodyPr>
            <a:normAutofit fontScale="90000"/>
          </a:bodyPr>
          <a:lstStyle/>
          <a:p>
            <a:r>
              <a:rPr lang="fr-FR" sz="3700"/>
              <a:t>Modifier les modalités ou les formes de l’évaluation </a:t>
            </a:r>
            <a:endParaRPr lang="fr-CA" sz="3700"/>
          </a:p>
        </p:txBody>
      </p:sp>
      <p:graphicFrame>
        <p:nvGraphicFramePr>
          <p:cNvPr id="5" name="Espace réservé du contenu 4">
            <a:extLst>
              <a:ext uri="{FF2B5EF4-FFF2-40B4-BE49-F238E27FC236}">
                <a16:creationId xmlns:a16="http://schemas.microsoft.com/office/drawing/2014/main" id="{A581C70B-C046-4C03-A895-6299800BDC02}"/>
              </a:ext>
            </a:extLst>
          </p:cNvPr>
          <p:cNvGraphicFramePr>
            <a:graphicFrameLocks noGrp="1"/>
          </p:cNvGraphicFramePr>
          <p:nvPr>
            <p:ph idx="1"/>
            <p:custDataLst>
              <p:tags r:id="rId2"/>
            </p:custDataLst>
            <p:extLst>
              <p:ext uri="{D42A27DB-BD31-4B8C-83A1-F6EECF244321}">
                <p14:modId xmlns:p14="http://schemas.microsoft.com/office/powerpoint/2010/main" val="1243775962"/>
              </p:ext>
            </p:extLst>
          </p:nvPr>
        </p:nvGraphicFramePr>
        <p:xfrm>
          <a:off x="441960" y="392278"/>
          <a:ext cx="7264792" cy="60734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5FD73065-D4D5-420D-88FA-D1B07FAF9513}"/>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23</a:t>
            </a:fld>
            <a:endParaRPr lang="en-US"/>
          </a:p>
        </p:txBody>
      </p:sp>
    </p:spTree>
    <p:extLst>
      <p:ext uri="{BB962C8B-B14F-4D97-AF65-F5344CB8AC3E}">
        <p14:creationId xmlns:p14="http://schemas.microsoft.com/office/powerpoint/2010/main" val="3003444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re 1">
            <a:extLst>
              <a:ext uri="{FF2B5EF4-FFF2-40B4-BE49-F238E27FC236}">
                <a16:creationId xmlns:a16="http://schemas.microsoft.com/office/drawing/2014/main" id="{7BD5A72B-0C7A-4F7E-8C75-5DF449821E3A}"/>
              </a:ext>
            </a:extLst>
          </p:cNvPr>
          <p:cNvSpPr>
            <a:spLocks noGrp="1"/>
          </p:cNvSpPr>
          <p:nvPr>
            <p:ph type="title"/>
            <p:custDataLst>
              <p:tags r:id="rId6"/>
            </p:custDataLst>
          </p:nvPr>
        </p:nvSpPr>
        <p:spPr>
          <a:xfrm>
            <a:off x="1051560" y="1110054"/>
            <a:ext cx="6558608" cy="4580300"/>
          </a:xfrm>
        </p:spPr>
        <p:txBody>
          <a:bodyPr vert="horz" lIns="91440" tIns="45720" rIns="91440" bIns="45720" rtlCol="0" anchor="ctr">
            <a:normAutofit/>
          </a:bodyPr>
          <a:lstStyle/>
          <a:p>
            <a:pPr algn="r">
              <a:lnSpc>
                <a:spcPct val="80000"/>
              </a:lnSpc>
            </a:pPr>
            <a:r>
              <a:rPr lang="en-US" sz="5500" cap="all">
                <a:blipFill dpi="0" rotWithShape="1">
                  <a:blip r:embed="rId16"/>
                  <a:srcRect/>
                  <a:tile tx="6350" ty="-127000" sx="65000" sy="64000" flip="none" algn="tl"/>
                </a:blipFill>
              </a:rPr>
              <a:t>Matériel pédagogique pour former vos étudiants</a:t>
            </a: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17" cstate="email">
              <a:alphaModFix amt="85000"/>
              <a:lum bright="70000" contrast="-70000"/>
              <a:extLs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17" cstate="email">
              <a:alphaModFix amt="85000"/>
              <a:lum bright="70000" contrast="-70000"/>
              <a:extLs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17" cstate="email">
              <a:alphaModFix amt="85000"/>
              <a:lum bright="70000" contrast="-70000"/>
              <a:extLs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custDataLst>
              <p:tags r:id="rId10"/>
            </p:custDataLst>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18" cstate="email">
                <a:duotone>
                  <a:schemeClr val="accent1">
                    <a:shade val="45000"/>
                    <a:satMod val="135000"/>
                  </a:schemeClr>
                  <a:prstClr val="white"/>
                </a:duotone>
                <a:extLs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654680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9B905D-2CC1-4C6B-930E-54A356765E8E}"/>
              </a:ext>
            </a:extLst>
          </p:cNvPr>
          <p:cNvSpPr>
            <a:spLocks noGrp="1"/>
          </p:cNvSpPr>
          <p:nvPr>
            <p:ph type="title"/>
            <p:custDataLst>
              <p:tags r:id="rId1"/>
            </p:custDataLst>
          </p:nvPr>
        </p:nvSpPr>
        <p:spPr/>
        <p:txBody>
          <a:bodyPr>
            <a:normAutofit fontScale="90000"/>
          </a:bodyPr>
          <a:lstStyle/>
          <a:p>
            <a:r>
              <a:rPr lang="fr-CA"/>
              <a:t>Qu’est-ce que l’intégrité intellectuelle?</a:t>
            </a:r>
          </a:p>
        </p:txBody>
      </p:sp>
      <p:graphicFrame>
        <p:nvGraphicFramePr>
          <p:cNvPr id="6" name="Espace réservé du contenu 2">
            <a:extLst>
              <a:ext uri="{FF2B5EF4-FFF2-40B4-BE49-F238E27FC236}">
                <a16:creationId xmlns:a16="http://schemas.microsoft.com/office/drawing/2014/main" id="{38C0EBAA-B759-4FDC-B8DB-C5B789AD2F9C}"/>
              </a:ext>
            </a:extLst>
          </p:cNvPr>
          <p:cNvGraphicFramePr>
            <a:graphicFrameLocks noGrp="1"/>
          </p:cNvGraphicFramePr>
          <p:nvPr>
            <p:ph idx="1"/>
            <p:custDataLst>
              <p:tags r:id="rId2"/>
            </p:custDataLst>
            <p:extLst>
              <p:ext uri="{D42A27DB-BD31-4B8C-83A1-F6EECF244321}">
                <p14:modId xmlns:p14="http://schemas.microsoft.com/office/powerpoint/2010/main" val="2983414385"/>
              </p:ext>
            </p:extLst>
          </p:nvPr>
        </p:nvGraphicFramePr>
        <p:xfrm>
          <a:off x="1066800" y="2155718"/>
          <a:ext cx="10058400" cy="434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Espace réservé du numéro de diapositive 3">
            <a:extLst>
              <a:ext uri="{FF2B5EF4-FFF2-40B4-BE49-F238E27FC236}">
                <a16:creationId xmlns:a16="http://schemas.microsoft.com/office/drawing/2014/main" id="{EAB4128A-6AD3-4614-BFA4-8A6D382D4288}"/>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25</a:t>
            </a:fld>
            <a:endParaRPr lang="en-US"/>
          </a:p>
        </p:txBody>
      </p:sp>
      <p:sp>
        <p:nvSpPr>
          <p:cNvPr id="5" name="Rectangle 4">
            <a:extLst>
              <a:ext uri="{FF2B5EF4-FFF2-40B4-BE49-F238E27FC236}">
                <a16:creationId xmlns:a16="http://schemas.microsoft.com/office/drawing/2014/main" id="{E9B0DBC5-130E-4E01-BE23-3EED24650DDC}"/>
              </a:ext>
            </a:extLst>
          </p:cNvPr>
          <p:cNvSpPr/>
          <p:nvPr>
            <p:custDataLst>
              <p:tags r:id="rId4"/>
            </p:custDataLst>
          </p:nvPr>
        </p:nvSpPr>
        <p:spPr>
          <a:xfrm>
            <a:off x="2250831" y="1842868"/>
            <a:ext cx="1941341" cy="144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Rectangle 2">
            <a:extLst>
              <a:ext uri="{FF2B5EF4-FFF2-40B4-BE49-F238E27FC236}">
                <a16:creationId xmlns:a16="http://schemas.microsoft.com/office/drawing/2014/main" id="{91A7DC0D-31C3-4FFC-A7A9-C6983C3986BC}"/>
              </a:ext>
            </a:extLst>
          </p:cNvPr>
          <p:cNvSpPr/>
          <p:nvPr>
            <p:custDataLst>
              <p:tags r:id="rId5"/>
            </p:custDataLst>
          </p:nvPr>
        </p:nvSpPr>
        <p:spPr>
          <a:xfrm>
            <a:off x="1063625" y="2136338"/>
            <a:ext cx="3451273" cy="2585323"/>
          </a:xfrm>
          <a:prstGeom prst="rect">
            <a:avLst/>
          </a:prstGeom>
        </p:spPr>
        <p:txBody>
          <a:bodyPr wrap="square">
            <a:spAutoFit/>
          </a:bodyPr>
          <a:lstStyle/>
          <a:p>
            <a:pPr lvl="0">
              <a:lnSpc>
                <a:spcPct val="100000"/>
              </a:lnSpc>
              <a:defRPr cap="all"/>
            </a:pPr>
            <a:r>
              <a:rPr lang="fr-FR"/>
              <a:t>Faire preuve d’intégrité intellectuelle, c’est avoir le courage d’agir correctement, d’avoir un comportement éthique.</a:t>
            </a:r>
          </a:p>
          <a:p>
            <a:pPr lvl="0">
              <a:lnSpc>
                <a:spcPct val="100000"/>
              </a:lnSpc>
              <a:defRPr cap="all"/>
            </a:pPr>
            <a:endParaRPr lang="fr-FR"/>
          </a:p>
          <a:p>
            <a:pPr lvl="0">
              <a:lnSpc>
                <a:spcPct val="100000"/>
              </a:lnSpc>
              <a:defRPr cap="all"/>
            </a:pPr>
            <a:r>
              <a:rPr lang="fr-FR"/>
              <a:t>L’intégrité intellectuelle se fonde sur cinq grandes valeurs : </a:t>
            </a:r>
            <a:endParaRPr lang="en-US"/>
          </a:p>
        </p:txBody>
      </p:sp>
    </p:spTree>
    <p:extLst>
      <p:ext uri="{BB962C8B-B14F-4D97-AF65-F5344CB8AC3E}">
        <p14:creationId xmlns:p14="http://schemas.microsoft.com/office/powerpoint/2010/main" val="2586356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7CC3DE-6651-446A-9148-8FBB0E8D01B9}"/>
              </a:ext>
            </a:extLst>
          </p:cNvPr>
          <p:cNvSpPr>
            <a:spLocks noGrp="1"/>
          </p:cNvSpPr>
          <p:nvPr>
            <p:ph type="title"/>
            <p:custDataLst>
              <p:tags r:id="rId1"/>
            </p:custDataLst>
          </p:nvPr>
        </p:nvSpPr>
        <p:spPr/>
        <p:txBody>
          <a:bodyPr/>
          <a:lstStyle/>
          <a:p>
            <a:r>
              <a:rPr lang="fr-CA"/>
              <a:t>Des questions à se poser</a:t>
            </a:r>
          </a:p>
        </p:txBody>
      </p:sp>
      <p:sp>
        <p:nvSpPr>
          <p:cNvPr id="4" name="Espace réservé du numéro de diapositive 3">
            <a:extLst>
              <a:ext uri="{FF2B5EF4-FFF2-40B4-BE49-F238E27FC236}">
                <a16:creationId xmlns:a16="http://schemas.microsoft.com/office/drawing/2014/main" id="{09F2EB6E-F588-47CC-82D5-66DE7BCA3221}"/>
              </a:ext>
            </a:extLst>
          </p:cNvPr>
          <p:cNvSpPr>
            <a:spLocks noGrp="1"/>
          </p:cNvSpPr>
          <p:nvPr>
            <p:ph type="sldNum" sz="quarter" idx="12"/>
            <p:custDataLst>
              <p:tags r:id="rId2"/>
            </p:custDataLst>
          </p:nvPr>
        </p:nvSpPr>
        <p:spPr/>
        <p:txBody>
          <a:bodyPr/>
          <a:lstStyle/>
          <a:p>
            <a:fld id="{4FAB73BC-B049-4115-A692-8D63A059BFB8}" type="slidenum">
              <a:rPr lang="en-US" smtClean="0"/>
              <a:t>26</a:t>
            </a:fld>
            <a:endParaRPr lang="en-US"/>
          </a:p>
        </p:txBody>
      </p:sp>
      <p:graphicFrame>
        <p:nvGraphicFramePr>
          <p:cNvPr id="6" name="Diagramme 5">
            <a:extLst>
              <a:ext uri="{FF2B5EF4-FFF2-40B4-BE49-F238E27FC236}">
                <a16:creationId xmlns:a16="http://schemas.microsoft.com/office/drawing/2014/main" id="{9417579D-266E-4E8B-BC99-3CFDEC90B03A}"/>
              </a:ext>
            </a:extLst>
          </p:cNvPr>
          <p:cNvGraphicFramePr/>
          <p:nvPr>
            <p:custDataLst>
              <p:tags r:id="rId3"/>
            </p:custDataLst>
            <p:extLst>
              <p:ext uri="{D42A27DB-BD31-4B8C-83A1-F6EECF244321}">
                <p14:modId xmlns:p14="http://schemas.microsoft.com/office/powerpoint/2010/main" val="3928192735"/>
              </p:ext>
            </p:extLst>
          </p:nvPr>
        </p:nvGraphicFramePr>
        <p:xfrm>
          <a:off x="2210796" y="3429000"/>
          <a:ext cx="7770407" cy="31393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Espace réservé du contenu 6">
            <a:extLst>
              <a:ext uri="{FF2B5EF4-FFF2-40B4-BE49-F238E27FC236}">
                <a16:creationId xmlns:a16="http://schemas.microsoft.com/office/drawing/2014/main" id="{EA5341D3-BEB4-4C8A-9E4C-B72B112C96F2}"/>
              </a:ext>
            </a:extLst>
          </p:cNvPr>
          <p:cNvSpPr>
            <a:spLocks noGrp="1"/>
          </p:cNvSpPr>
          <p:nvPr>
            <p:ph idx="1"/>
            <p:custDataLst>
              <p:tags r:id="rId4"/>
            </p:custDataLst>
          </p:nvPr>
        </p:nvSpPr>
        <p:spPr/>
        <p:txBody>
          <a:bodyPr/>
          <a:lstStyle/>
          <a:p>
            <a:r>
              <a:rPr lang="fr-FR"/>
              <a:t>Un étudiant qui cite correctement ses sources, qui s’abstient de tricher et qui fait ses travaux de manière honnête répond aux normes de l’intégrité intellectuelle.</a:t>
            </a:r>
          </a:p>
          <a:p>
            <a:r>
              <a:rPr lang="fr-FR"/>
              <a:t>Il n’est pas toujours facile de savoir si un comportement est intègre ou non. Pour vous aider, vous pouvez vous poser certaines questions : </a:t>
            </a:r>
            <a:endParaRPr lang="fr-CA"/>
          </a:p>
        </p:txBody>
      </p:sp>
    </p:spTree>
    <p:extLst>
      <p:ext uri="{BB962C8B-B14F-4D97-AF65-F5344CB8AC3E}">
        <p14:creationId xmlns:p14="http://schemas.microsoft.com/office/powerpoint/2010/main" val="2947433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1" cstate="email">
              <a:duotone>
                <a:schemeClr val="accent1">
                  <a:shade val="45000"/>
                  <a:satMod val="135000"/>
                </a:schemeClr>
                <a:prstClr val="white"/>
              </a:duotone>
              <a:extLst>
                <a:ext uri="{BEBA8EAE-BF5A-486C-A8C5-ECC9F3942E4B}">
                  <a14:imgProps xmlns:a14="http://schemas.microsoft.com/office/drawing/2010/main">
                    <a14:imgLayer r:embed="rId12">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268C4A5A-D639-4F3F-B46D-8B6E530B4E8D}"/>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3"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D239C039-D1F8-43D5-9268-483D5260BFEF}"/>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27</a:t>
            </a:fld>
            <a:endParaRPr lang="en-US"/>
          </a:p>
        </p:txBody>
      </p:sp>
      <p:sp>
        <p:nvSpPr>
          <p:cNvPr id="5" name="Rectangle 4">
            <a:extLst>
              <a:ext uri="{FF2B5EF4-FFF2-40B4-BE49-F238E27FC236}">
                <a16:creationId xmlns:a16="http://schemas.microsoft.com/office/drawing/2014/main" id="{636B5DC3-E333-4BD3-9A26-1680A5AEB2CF}"/>
              </a:ext>
            </a:extLst>
          </p:cNvPr>
          <p:cNvSpPr/>
          <p:nvPr>
            <p:custDataLst>
              <p:tags r:id="rId7"/>
            </p:custDataLst>
          </p:nvPr>
        </p:nvSpPr>
        <p:spPr>
          <a:xfrm>
            <a:off x="5160345" y="4437124"/>
            <a:ext cx="6096000" cy="1200329"/>
          </a:xfrm>
          <a:prstGeom prst="rect">
            <a:avLst/>
          </a:prstGeom>
          <a:noFill/>
          <a:ln>
            <a:solidFill>
              <a:schemeClr val="accent2"/>
            </a:solidFill>
          </a:ln>
        </p:spPr>
        <p:txBody>
          <a:bodyPr>
            <a:spAutoFit/>
          </a:bodyPr>
          <a:lstStyle/>
          <a:p>
            <a:pPr>
              <a:spcAft>
                <a:spcPts val="600"/>
              </a:spcAft>
            </a:pPr>
            <a:r>
              <a:rPr lang="fr-CA"/>
              <a:t>International Center for Academic </a:t>
            </a:r>
            <a:r>
              <a:rPr lang="fr-CA" err="1"/>
              <a:t>Integrity</a:t>
            </a:r>
            <a:r>
              <a:rPr lang="fr-CA"/>
              <a:t>. (s.d.). Fundamental Values. Repéré à </a:t>
            </a:r>
            <a:r>
              <a:rPr lang="fr-CA">
                <a:hlinkClick r:id="rId14"/>
              </a:rPr>
              <a:t>https://www.academicintegrity.org/fundamental-values/</a:t>
            </a:r>
            <a:endParaRPr lang="fr-CA">
              <a:effectLst/>
            </a:endParaRPr>
          </a:p>
        </p:txBody>
      </p:sp>
      <p:sp>
        <p:nvSpPr>
          <p:cNvPr id="7" name="Rectangle 6">
            <a:extLst>
              <a:ext uri="{FF2B5EF4-FFF2-40B4-BE49-F238E27FC236}">
                <a16:creationId xmlns:a16="http://schemas.microsoft.com/office/drawing/2014/main" id="{A1EC4701-72C9-4D7C-A4D5-98A5726C5BA0}"/>
              </a:ext>
            </a:extLst>
          </p:cNvPr>
          <p:cNvSpPr/>
          <p:nvPr>
            <p:custDataLst>
              <p:tags r:id="rId8"/>
            </p:custDataLst>
          </p:nvPr>
        </p:nvSpPr>
        <p:spPr>
          <a:xfrm>
            <a:off x="5160345" y="2946168"/>
            <a:ext cx="6096000" cy="923330"/>
          </a:xfrm>
          <a:prstGeom prst="rect">
            <a:avLst/>
          </a:prstGeom>
          <a:noFill/>
          <a:ln>
            <a:solidFill>
              <a:schemeClr val="accent2"/>
            </a:solidFill>
          </a:ln>
        </p:spPr>
        <p:txBody>
          <a:bodyPr>
            <a:spAutoFit/>
          </a:bodyPr>
          <a:lstStyle/>
          <a:p>
            <a:pPr>
              <a:spcAft>
                <a:spcPts val="600"/>
              </a:spcAft>
            </a:pPr>
            <a:r>
              <a:rPr lang="fr-FR"/>
              <a:t>HEC Montréal. (s.d.). Intégrité intellectuelle des étudiants. Repéré à </a:t>
            </a:r>
            <a:r>
              <a:rPr lang="fr-FR">
                <a:hlinkClick r:id="rId15"/>
              </a:rPr>
              <a:t>https://www.hec.ca/integrite/index.html</a:t>
            </a:r>
            <a:endParaRPr lang="fr-FR">
              <a:effectLst/>
            </a:endParaRPr>
          </a:p>
        </p:txBody>
      </p:sp>
      <p:sp>
        <p:nvSpPr>
          <p:cNvPr id="9" name="ZoneTexte 8">
            <a:extLst>
              <a:ext uri="{FF2B5EF4-FFF2-40B4-BE49-F238E27FC236}">
                <a16:creationId xmlns:a16="http://schemas.microsoft.com/office/drawing/2014/main" id="{D20166A3-D126-410C-BFF4-9DB1DD6E1FD4}"/>
              </a:ext>
            </a:extLst>
          </p:cNvPr>
          <p:cNvSpPr txBox="1"/>
          <p:nvPr>
            <p:custDataLst>
              <p:tags r:id="rId9"/>
            </p:custDataLst>
          </p:nvPr>
        </p:nvSpPr>
        <p:spPr>
          <a:xfrm>
            <a:off x="5160345" y="1220547"/>
            <a:ext cx="6096000" cy="1200329"/>
          </a:xfrm>
          <a:prstGeom prst="rect">
            <a:avLst/>
          </a:prstGeom>
          <a:noFill/>
          <a:ln>
            <a:solidFill>
              <a:schemeClr val="accent2"/>
            </a:solidFill>
          </a:ln>
        </p:spPr>
        <p:txBody>
          <a:bodyPr wrap="square" rtlCol="0">
            <a:spAutoFit/>
          </a:bodyPr>
          <a:lstStyle/>
          <a:p>
            <a:r>
              <a:rPr lang="fr-FR"/>
              <a:t>Université de Montréal. (s.d.). L’intégrité à l’Université de Montréal. </a:t>
            </a:r>
            <a:r>
              <a:rPr lang="fr-FR" i="1"/>
              <a:t>Intégrité - Université de Montréal</a:t>
            </a:r>
            <a:r>
              <a:rPr lang="fr-FR"/>
              <a:t>. Repéré à </a:t>
            </a:r>
            <a:r>
              <a:rPr lang="fr-FR">
                <a:hlinkClick r:id="rId16"/>
              </a:rPr>
              <a:t>https://integrite.umontreal.ca/reflexion-sur-lintegrite/lintegrite-a-luniversite-de-montreal/</a:t>
            </a:r>
            <a:r>
              <a:rPr lang="fr-FR"/>
              <a:t> </a:t>
            </a:r>
          </a:p>
        </p:txBody>
      </p:sp>
    </p:spTree>
    <p:extLst>
      <p:ext uri="{BB962C8B-B14F-4D97-AF65-F5344CB8AC3E}">
        <p14:creationId xmlns:p14="http://schemas.microsoft.com/office/powerpoint/2010/main" val="239426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793EA-4B19-4669-9827-DAA29B386A38}"/>
              </a:ext>
            </a:extLst>
          </p:cNvPr>
          <p:cNvSpPr>
            <a:spLocks noGrp="1"/>
          </p:cNvSpPr>
          <p:nvPr>
            <p:ph type="title"/>
            <p:custDataLst>
              <p:tags r:id="rId1"/>
            </p:custDataLst>
          </p:nvPr>
        </p:nvSpPr>
        <p:spPr>
          <a:xfrm>
            <a:off x="8549640" y="2444261"/>
            <a:ext cx="3200400" cy="1737360"/>
          </a:xfrm>
          <a:ln>
            <a:noFill/>
          </a:ln>
        </p:spPr>
        <p:txBody>
          <a:bodyPr>
            <a:normAutofit/>
          </a:bodyPr>
          <a:lstStyle/>
          <a:p>
            <a:r>
              <a:rPr lang="fr-CA"/>
              <a:t>Être intègre, qu’est-ce que j’y gagne?</a:t>
            </a:r>
          </a:p>
        </p:txBody>
      </p:sp>
      <p:graphicFrame>
        <p:nvGraphicFramePr>
          <p:cNvPr id="6" name="Espace réservé du contenu 2">
            <a:extLst>
              <a:ext uri="{FF2B5EF4-FFF2-40B4-BE49-F238E27FC236}">
                <a16:creationId xmlns:a16="http://schemas.microsoft.com/office/drawing/2014/main" id="{E4495C45-7F1F-46F9-9CA0-5EA38EC15369}"/>
              </a:ext>
            </a:extLst>
          </p:cNvPr>
          <p:cNvGraphicFramePr>
            <a:graphicFrameLocks noGrp="1"/>
          </p:cNvGraphicFramePr>
          <p:nvPr>
            <p:ph idx="1"/>
            <p:custDataLst>
              <p:tags r:id="rId2"/>
            </p:custDataLst>
            <p:extLst>
              <p:ext uri="{D42A27DB-BD31-4B8C-83A1-F6EECF244321}">
                <p14:modId xmlns:p14="http://schemas.microsoft.com/office/powerpoint/2010/main" val="32566830"/>
              </p:ext>
            </p:extLst>
          </p:nvPr>
        </p:nvGraphicFramePr>
        <p:xfrm>
          <a:off x="641252" y="840546"/>
          <a:ext cx="6955302" cy="51944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8DEAFE5E-30AD-4BAD-8A62-E912BE2CA05A}"/>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28</a:t>
            </a:fld>
            <a:endParaRPr lang="en-US"/>
          </a:p>
        </p:txBody>
      </p:sp>
    </p:spTree>
    <p:extLst>
      <p:ext uri="{BB962C8B-B14F-4D97-AF65-F5344CB8AC3E}">
        <p14:creationId xmlns:p14="http://schemas.microsoft.com/office/powerpoint/2010/main" val="2104164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268C4A5A-D639-4F3F-B46D-8B6E530B4E8D}"/>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D239C039-D1F8-43D5-9268-483D5260BFEF}"/>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29</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2" name="Image 11">
            <a:extLst>
              <a:ext uri="{FF2B5EF4-FFF2-40B4-BE49-F238E27FC236}">
                <a16:creationId xmlns:a16="http://schemas.microsoft.com/office/drawing/2014/main" id="{AE47FF5A-C312-4A58-A905-7473A2182AA4}"/>
              </a:ext>
            </a:extLst>
          </p:cNvPr>
          <p:cNvPicPr>
            <a:picLocks noChangeAspect="1"/>
          </p:cNvPicPr>
          <p:nvPr>
            <p:custDataLst>
              <p:tags r:id="rId7"/>
            </p:custDataLst>
          </p:nvPr>
        </p:nvPicPr>
        <p:blipFill rotWithShape="1">
          <a:blip r:embed="rId13" cstate="email">
            <a:extLst>
              <a:ext uri="{28A0092B-C50C-407E-A947-70E740481C1C}">
                <a14:useLocalDpi xmlns:a14="http://schemas.microsoft.com/office/drawing/2010/main"/>
              </a:ext>
            </a:extLst>
          </a:blip>
          <a:srcRect/>
          <a:stretch/>
        </p:blipFill>
        <p:spPr>
          <a:xfrm>
            <a:off x="4969904" y="1186374"/>
            <a:ext cx="6826469" cy="3881156"/>
          </a:xfrm>
          <a:prstGeom prst="rect">
            <a:avLst/>
          </a:prstGeom>
        </p:spPr>
      </p:pic>
      <p:sp>
        <p:nvSpPr>
          <p:cNvPr id="14" name="Rectangle 13">
            <a:extLst>
              <a:ext uri="{FF2B5EF4-FFF2-40B4-BE49-F238E27FC236}">
                <a16:creationId xmlns:a16="http://schemas.microsoft.com/office/drawing/2014/main" id="{CB4C5601-F216-477F-8B4C-906177576834}"/>
              </a:ext>
            </a:extLst>
          </p:cNvPr>
          <p:cNvSpPr/>
          <p:nvPr>
            <p:custDataLst>
              <p:tags r:id="rId8"/>
            </p:custDataLst>
          </p:nvPr>
        </p:nvSpPr>
        <p:spPr>
          <a:xfrm>
            <a:off x="4969904" y="5409839"/>
            <a:ext cx="6826469" cy="369332"/>
          </a:xfrm>
          <a:prstGeom prst="rect">
            <a:avLst/>
          </a:prstGeom>
          <a:noFill/>
          <a:ln>
            <a:solidFill>
              <a:schemeClr val="accent2"/>
            </a:solidFill>
          </a:ln>
        </p:spPr>
        <p:txBody>
          <a:bodyPr wrap="square">
            <a:spAutoFit/>
          </a:bodyPr>
          <a:lstStyle/>
          <a:p>
            <a:r>
              <a:rPr lang="fr-CA" u="sng">
                <a:hlinkClick r:id="rId14"/>
              </a:rPr>
              <a:t>https://infotrack.unige.ch/comment-eviter-de-plagier</a:t>
            </a:r>
            <a:endParaRPr lang="fr-CA"/>
          </a:p>
        </p:txBody>
      </p:sp>
    </p:spTree>
    <p:extLst>
      <p:ext uri="{BB962C8B-B14F-4D97-AF65-F5344CB8AC3E}">
        <p14:creationId xmlns:p14="http://schemas.microsoft.com/office/powerpoint/2010/main" val="87590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12" cstate="email">
              <a:alphaModFix amt="85000"/>
              <a:lum bright="70000" contrast="-70000"/>
              <a:extLst>
                <a:ext uri="{BEBA8EAE-BF5A-486C-A8C5-ECC9F3942E4B}">
                  <a14:imgProps xmlns:a14="http://schemas.microsoft.com/office/drawing/2010/main">
                    <a14:imgLayer r:embed="rId1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custDataLst>
              <p:tags r:id="rId4"/>
            </p:custDataLst>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4" name="Oval 13">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14" cstate="email">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7" name="Rectangle 16">
            <a:extLst>
              <a:ext uri="{FF2B5EF4-FFF2-40B4-BE49-F238E27FC236}">
                <a16:creationId xmlns:a16="http://schemas.microsoft.com/office/drawing/2014/main" id="{68C84B8E-16E8-4E54-B4AC-84CE51595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re 1">
            <a:extLst>
              <a:ext uri="{FF2B5EF4-FFF2-40B4-BE49-F238E27FC236}">
                <a16:creationId xmlns:a16="http://schemas.microsoft.com/office/drawing/2014/main" id="{7BD5A72B-0C7A-4F7E-8C75-5DF449821E3A}"/>
              </a:ext>
            </a:extLst>
          </p:cNvPr>
          <p:cNvSpPr>
            <a:spLocks noGrp="1"/>
          </p:cNvSpPr>
          <p:nvPr>
            <p:ph type="title"/>
            <p:custDataLst>
              <p:tags r:id="rId6"/>
            </p:custDataLst>
          </p:nvPr>
        </p:nvSpPr>
        <p:spPr>
          <a:xfrm>
            <a:off x="792819" y="1110054"/>
            <a:ext cx="6817349" cy="4580300"/>
          </a:xfrm>
        </p:spPr>
        <p:txBody>
          <a:bodyPr vert="horz" lIns="91440" tIns="45720" rIns="91440" bIns="45720" rtlCol="0" anchor="ctr">
            <a:normAutofit/>
          </a:bodyPr>
          <a:lstStyle/>
          <a:p>
            <a:pPr algn="r">
              <a:lnSpc>
                <a:spcPct val="80000"/>
              </a:lnSpc>
            </a:pPr>
            <a:r>
              <a:rPr lang="fr-CA" sz="5500" cap="all" dirty="0">
                <a:blipFill dpi="0" rotWithShape="1">
                  <a:blip r:embed="rId16"/>
                  <a:srcRect/>
                  <a:tile tx="6350" ty="-127000" sx="65000" sy="64000" flip="none" algn="tl"/>
                </a:blipFill>
              </a:rPr>
              <a:t>Se former </a:t>
            </a:r>
            <a:br>
              <a:rPr lang="fr-CA" sz="5500" cap="all" dirty="0">
                <a:blipFill dpi="0" rotWithShape="1">
                  <a:blip r:embed="rId16"/>
                  <a:srcRect/>
                  <a:tile tx="6350" ty="-127000" sx="65000" sy="64000" flip="none" algn="tl"/>
                </a:blipFill>
              </a:rPr>
            </a:br>
            <a:r>
              <a:rPr lang="fr-CA" sz="5500" cap="all" dirty="0">
                <a:blipFill dpi="0" rotWithShape="1">
                  <a:blip r:embed="rId16"/>
                  <a:srcRect/>
                  <a:tile tx="6350" ty="-127000" sx="65000" sy="64000" flip="none" algn="tl"/>
                </a:blipFill>
              </a:rPr>
              <a:t>en tant qu’enseignant</a:t>
            </a:r>
            <a:endParaRPr lang="en-US" sz="5500" cap="all" dirty="0">
              <a:blipFill dpi="0" rotWithShape="1">
                <a:blip r:embed="rId16"/>
                <a:srcRect/>
                <a:tile tx="6350" ty="-127000" sx="65000" sy="64000" flip="none" algn="tl"/>
              </a:blipFill>
            </a:endParaRPr>
          </a:p>
        </p:txBody>
      </p:sp>
      <p:sp>
        <p:nvSpPr>
          <p:cNvPr id="19" name="Rectangle 18">
            <a:extLst>
              <a:ext uri="{FF2B5EF4-FFF2-40B4-BE49-F238E27FC236}">
                <a16:creationId xmlns:a16="http://schemas.microsoft.com/office/drawing/2014/main" id="{ECE9EEEA-5DB7-4DC7-AF9F-74D1C19B7E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7"/>
            </p:custDataLst>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17" cstate="email">
              <a:alphaModFix amt="85000"/>
              <a:lum bright="70000" contrast="-70000"/>
              <a:extLs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Rectangle 20">
            <a:extLst>
              <a:ext uri="{FF2B5EF4-FFF2-40B4-BE49-F238E27FC236}">
                <a16:creationId xmlns:a16="http://schemas.microsoft.com/office/drawing/2014/main" id="{DF199147-B958-49C0-9BE2-65BDD892F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8"/>
            </p:custDataLst>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17" cstate="email">
              <a:alphaModFix amt="85000"/>
              <a:lum bright="70000" contrast="-70000"/>
              <a:extLs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3" name="Rectangle 22">
            <a:extLst>
              <a:ext uri="{FF2B5EF4-FFF2-40B4-BE49-F238E27FC236}">
                <a16:creationId xmlns:a16="http://schemas.microsoft.com/office/drawing/2014/main" id="{EF70505D-EC2C-4D1A-86DE-258377807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9"/>
            </p:custDataLst>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17" cstate="email">
              <a:alphaModFix amt="85000"/>
              <a:lum bright="70000" contrast="-70000"/>
              <a:extLs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25" name="Group 24">
            <a:extLst>
              <a:ext uri="{FF2B5EF4-FFF2-40B4-BE49-F238E27FC236}">
                <a16:creationId xmlns:a16="http://schemas.microsoft.com/office/drawing/2014/main" id="{2DF20BDF-18D7-4E94-9BA1-9CEB40470CB6}"/>
              </a:ext>
              <a:ext uri="{C183D7F6-B498-43B3-948B-1728B52AA6E4}">
                <adec:decorative xmlns:adec="http://schemas.microsoft.com/office/drawing/2017/decorative" val="1"/>
              </a:ext>
            </a:extLst>
          </p:cNvPr>
          <p:cNvGrpSpPr>
            <a:grpSpLocks noGrp="1" noUngrp="1" noRot="1" noChangeAspect="1" noMove="1" noResize="1"/>
          </p:cNvGrpSpPr>
          <p:nvPr>
            <p:custDataLst>
              <p:tags r:id="rId10"/>
            </p:custDataLst>
            <p:extLst>
              <p:ext uri="{386F3935-93C4-4BCD-93E2-E3B085C9AB24}">
                <p16:designElem xmlns:p16="http://schemas.microsoft.com/office/powerpoint/2015/main" val="1"/>
              </p:ext>
            </p:extLst>
          </p:nvPr>
        </p:nvGrpSpPr>
        <p:grpSpPr>
          <a:xfrm>
            <a:off x="9646920" y="5257800"/>
            <a:ext cx="1080904" cy="1080902"/>
            <a:chOff x="9646920" y="5257800"/>
            <a:chExt cx="1080904" cy="1080902"/>
          </a:xfrm>
        </p:grpSpPr>
        <p:sp>
          <p:nvSpPr>
            <p:cNvPr id="26" name="Oval 25">
              <a:extLst>
                <a:ext uri="{FF2B5EF4-FFF2-40B4-BE49-F238E27FC236}">
                  <a16:creationId xmlns:a16="http://schemas.microsoft.com/office/drawing/2014/main" id="{98F42242-4089-4E5D-95C3-C113C73DA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46920" y="5257800"/>
              <a:ext cx="1080904" cy="1080902"/>
            </a:xfrm>
            <a:prstGeom prst="ellipse">
              <a:avLst/>
            </a:prstGeom>
            <a:blipFill dpi="0" rotWithShape="1">
              <a:blip r:embed="rId18" cstate="email">
                <a:duotone>
                  <a:schemeClr val="accent1">
                    <a:shade val="45000"/>
                    <a:satMod val="135000"/>
                  </a:schemeClr>
                  <a:prstClr val="white"/>
                </a:duotone>
                <a:extLs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796F87F1-ABB5-42FB-86BD-EED111CD33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55011" y="5365890"/>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24690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Rectangle 14">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2" cstate="email">
              <a:duotone>
                <a:schemeClr val="accent1">
                  <a:shade val="45000"/>
                  <a:satMod val="135000"/>
                </a:schemeClr>
                <a:prstClr val="white"/>
              </a:duotone>
              <a:extLst>
                <a:ext uri="{BEBA8EAE-BF5A-486C-A8C5-ECC9F3942E4B}">
                  <a14:imgProps xmlns:a14="http://schemas.microsoft.com/office/drawing/2010/main">
                    <a14:imgLayer r:embed="rId13">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268C4A5A-D639-4F3F-B46D-8B6E530B4E8D}"/>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7" name="Oval 16">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4"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D239C039-D1F8-43D5-9268-483D5260BFEF}"/>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smtClean="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30</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0" name="Image 9">
            <a:hlinkClick r:id="rId15"/>
            <a:extLst>
              <a:ext uri="{FF2B5EF4-FFF2-40B4-BE49-F238E27FC236}">
                <a16:creationId xmlns:a16="http://schemas.microsoft.com/office/drawing/2014/main" id="{7BBC42C3-6615-48BF-A254-79BEC96BF5A7}"/>
              </a:ext>
            </a:extLst>
          </p:cNvPr>
          <p:cNvPicPr>
            <a:picLocks noChangeAspect="1"/>
          </p:cNvPicPr>
          <p:nvPr>
            <p:custDataLst>
              <p:tags r:id="rId7"/>
            </p:custDataLst>
          </p:nvPr>
        </p:nvPicPr>
        <p:blipFill rotWithShape="1">
          <a:blip r:embed="rId16" cstate="email">
            <a:extLst>
              <a:ext uri="{28A0092B-C50C-407E-A947-70E740481C1C}">
                <a14:useLocalDpi xmlns:a14="http://schemas.microsoft.com/office/drawing/2010/main"/>
              </a:ext>
            </a:extLst>
          </a:blip>
          <a:srcRect/>
          <a:stretch/>
        </p:blipFill>
        <p:spPr>
          <a:xfrm>
            <a:off x="4828210" y="540565"/>
            <a:ext cx="4864082" cy="2695903"/>
          </a:xfrm>
          <a:prstGeom prst="rect">
            <a:avLst/>
          </a:prstGeom>
        </p:spPr>
      </p:pic>
      <p:sp>
        <p:nvSpPr>
          <p:cNvPr id="11" name="Rectangle 10">
            <a:extLst>
              <a:ext uri="{FF2B5EF4-FFF2-40B4-BE49-F238E27FC236}">
                <a16:creationId xmlns:a16="http://schemas.microsoft.com/office/drawing/2014/main" id="{D4D45680-DE23-4BFE-AAAC-1B6DCFF4BF29}"/>
              </a:ext>
            </a:extLst>
          </p:cNvPr>
          <p:cNvSpPr/>
          <p:nvPr>
            <p:custDataLst>
              <p:tags r:id="rId8"/>
            </p:custDataLst>
          </p:nvPr>
        </p:nvSpPr>
        <p:spPr>
          <a:xfrm>
            <a:off x="9827799" y="1088297"/>
            <a:ext cx="2016000" cy="1600438"/>
          </a:xfrm>
          <a:prstGeom prst="rect">
            <a:avLst/>
          </a:prstGeom>
          <a:noFill/>
          <a:ln>
            <a:solidFill>
              <a:schemeClr val="accent2"/>
            </a:solidFill>
          </a:ln>
        </p:spPr>
        <p:txBody>
          <a:bodyPr wrap="square">
            <a:spAutoFit/>
          </a:bodyPr>
          <a:lstStyle/>
          <a:p>
            <a:r>
              <a:rPr lang="fr-FR" sz="1400"/>
              <a:t>HEC Montréal. (s.d.). </a:t>
            </a:r>
            <a:r>
              <a:rPr lang="fr-FR" sz="1400" i="1"/>
              <a:t>Intégrité intellectuelle des étudiants</a:t>
            </a:r>
            <a:r>
              <a:rPr lang="fr-FR" sz="1400"/>
              <a:t>. Repéré à </a:t>
            </a:r>
            <a:r>
              <a:rPr lang="fr-FR" sz="1400">
                <a:hlinkClick r:id="rId15"/>
              </a:rPr>
              <a:t>https://www.hec.ca/integrite/video/video.html</a:t>
            </a:r>
            <a:endParaRPr lang="fr-FR" sz="1400">
              <a:effectLst/>
            </a:endParaRPr>
          </a:p>
        </p:txBody>
      </p:sp>
      <p:pic>
        <p:nvPicPr>
          <p:cNvPr id="16" name="Image 15">
            <a:extLst>
              <a:ext uri="{FF2B5EF4-FFF2-40B4-BE49-F238E27FC236}">
                <a16:creationId xmlns:a16="http://schemas.microsoft.com/office/drawing/2014/main" id="{779DA8AB-9B7C-49A1-B27B-908D7838A8AF}"/>
              </a:ext>
            </a:extLst>
          </p:cNvPr>
          <p:cNvPicPr>
            <a:picLocks noChangeAspect="1"/>
          </p:cNvPicPr>
          <p:nvPr>
            <p:custDataLst>
              <p:tags r:id="rId9"/>
            </p:custDataLst>
          </p:nvPr>
        </p:nvPicPr>
        <p:blipFill rotWithShape="1">
          <a:blip r:embed="rId17" cstate="email">
            <a:extLst>
              <a:ext uri="{28A0092B-C50C-407E-A947-70E740481C1C}">
                <a14:useLocalDpi xmlns:a14="http://schemas.microsoft.com/office/drawing/2010/main"/>
              </a:ext>
            </a:extLst>
          </a:blip>
          <a:srcRect/>
          <a:stretch/>
        </p:blipFill>
        <p:spPr>
          <a:xfrm>
            <a:off x="7528005" y="3693608"/>
            <a:ext cx="4351480" cy="2446111"/>
          </a:xfrm>
          <a:prstGeom prst="rect">
            <a:avLst/>
          </a:prstGeom>
        </p:spPr>
      </p:pic>
      <p:sp>
        <p:nvSpPr>
          <p:cNvPr id="18" name="Rectangle 17">
            <a:extLst>
              <a:ext uri="{FF2B5EF4-FFF2-40B4-BE49-F238E27FC236}">
                <a16:creationId xmlns:a16="http://schemas.microsoft.com/office/drawing/2014/main" id="{813F64E2-14DF-4ACF-ACA6-8FF61CD90099}"/>
              </a:ext>
            </a:extLst>
          </p:cNvPr>
          <p:cNvSpPr/>
          <p:nvPr>
            <p:custDataLst>
              <p:tags r:id="rId10"/>
            </p:custDataLst>
          </p:nvPr>
        </p:nvSpPr>
        <p:spPr>
          <a:xfrm>
            <a:off x="4831269" y="4008722"/>
            <a:ext cx="2516980" cy="1815882"/>
          </a:xfrm>
          <a:prstGeom prst="rect">
            <a:avLst/>
          </a:prstGeom>
          <a:noFill/>
          <a:ln>
            <a:solidFill>
              <a:schemeClr val="accent2"/>
            </a:solidFill>
          </a:ln>
        </p:spPr>
        <p:txBody>
          <a:bodyPr wrap="square">
            <a:spAutoFit/>
          </a:bodyPr>
          <a:lstStyle/>
          <a:p>
            <a:r>
              <a:rPr lang="fr-FR" sz="1400"/>
              <a:t>Université du Québec à Montréal. (s.d.). </a:t>
            </a:r>
            <a:r>
              <a:rPr lang="fr-FR" sz="1400" i="1"/>
              <a:t>Capsule #1 L’intégrité académique</a:t>
            </a:r>
            <a:r>
              <a:rPr lang="fr-FR" sz="1400"/>
              <a:t>. Repéré à </a:t>
            </a:r>
            <a:r>
              <a:rPr lang="fr-FR" sz="1400">
                <a:hlinkClick r:id="rId18"/>
              </a:rPr>
              <a:t>https://www.youtube.com/watch?v=nt0EURDrNAA&amp;list=PLzlXTFWbGfgdHDRmIIqWO-epHbXD_NaOm&amp;index=1</a:t>
            </a:r>
            <a:endParaRPr lang="fr-FR" sz="1400">
              <a:effectLst/>
            </a:endParaRPr>
          </a:p>
        </p:txBody>
      </p:sp>
    </p:spTree>
    <p:extLst>
      <p:ext uri="{BB962C8B-B14F-4D97-AF65-F5344CB8AC3E}">
        <p14:creationId xmlns:p14="http://schemas.microsoft.com/office/powerpoint/2010/main" val="2687931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dirty="0"/>
              <a:pPr>
                <a:spcAft>
                  <a:spcPts val="600"/>
                </a:spcAft>
              </a:pPr>
              <a:t>31</a:t>
            </a:fld>
            <a:endParaRPr lang="en-US"/>
          </a:p>
        </p:txBody>
      </p:sp>
      <p:sp>
        <p:nvSpPr>
          <p:cNvPr id="5" name="Rectangle 4">
            <a:extLst>
              <a:ext uri="{FF2B5EF4-FFF2-40B4-BE49-F238E27FC236}">
                <a16:creationId xmlns:a16="http://schemas.microsoft.com/office/drawing/2014/main" id="{943269EC-CD6D-477F-B9F4-1D2124372621}"/>
              </a:ext>
            </a:extLst>
          </p:cNvPr>
          <p:cNvSpPr/>
          <p:nvPr>
            <p:custDataLst>
              <p:tags r:id="rId7"/>
            </p:custDataLst>
          </p:nvPr>
        </p:nvSpPr>
        <p:spPr>
          <a:xfrm>
            <a:off x="5197404" y="1873195"/>
            <a:ext cx="6432920" cy="1200329"/>
          </a:xfrm>
          <a:prstGeom prst="rect">
            <a:avLst/>
          </a:prstGeom>
          <a:noFill/>
          <a:ln>
            <a:solidFill>
              <a:schemeClr val="accent2"/>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fr-FR"/>
              <a:t>Université de Montréal. (s.d.). Rôle de sensibilisation. </a:t>
            </a:r>
            <a:r>
              <a:rPr lang="fr-FR" i="1"/>
              <a:t>Intégrité - Université de Montréal</a:t>
            </a:r>
            <a:r>
              <a:rPr lang="fr-FR"/>
              <a:t>. Repéré à </a:t>
            </a:r>
            <a:r>
              <a:rPr lang="fr-FR">
                <a:hlinkClick r:id="rId13"/>
              </a:rPr>
              <a:t>https://integrite.umontreal.ca/enseignants/role-de-sensibilisation/</a:t>
            </a:r>
            <a:endParaRPr lang="fr-FR">
              <a:effectLst/>
            </a:endParaRPr>
          </a:p>
        </p:txBody>
      </p:sp>
      <p:sp>
        <p:nvSpPr>
          <p:cNvPr id="7" name="Rectangle 6">
            <a:extLst>
              <a:ext uri="{FF2B5EF4-FFF2-40B4-BE49-F238E27FC236}">
                <a16:creationId xmlns:a16="http://schemas.microsoft.com/office/drawing/2014/main" id="{BF931A12-6F51-415A-A370-B67B43554EDC}"/>
              </a:ext>
            </a:extLst>
          </p:cNvPr>
          <p:cNvSpPr/>
          <p:nvPr>
            <p:custDataLst>
              <p:tags r:id="rId8"/>
            </p:custDataLst>
          </p:nvPr>
        </p:nvSpPr>
        <p:spPr>
          <a:xfrm>
            <a:off x="5203772" y="3807043"/>
            <a:ext cx="6432921" cy="1200329"/>
          </a:xfrm>
          <a:prstGeom prst="rect">
            <a:avLst/>
          </a:prstGeom>
          <a:noFill/>
          <a:ln>
            <a:solidFill>
              <a:schemeClr val="accent2"/>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fr-FR"/>
              <a:t>Université de Hearst. (2015). Pourquoi l’intégrité intellectuelle est-elle importante? Repéré à </a:t>
            </a:r>
            <a:r>
              <a:rPr lang="fr-FR">
                <a:hlinkClick r:id="rId14"/>
              </a:rPr>
              <a:t>http://www.uhearst.ca/taurrot/pourquoi-lintegrite-intellectuelle-est-elle-importante</a:t>
            </a:r>
            <a:endParaRPr lang="fr-FR">
              <a:effectLst/>
            </a:endParaRPr>
          </a:p>
        </p:txBody>
      </p:sp>
    </p:spTree>
    <p:extLst>
      <p:ext uri="{BB962C8B-B14F-4D97-AF65-F5344CB8AC3E}">
        <p14:creationId xmlns:p14="http://schemas.microsoft.com/office/powerpoint/2010/main" val="2351976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61A77-CCA3-425C-BBB5-F51BE506FBE2}"/>
              </a:ext>
            </a:extLst>
          </p:cNvPr>
          <p:cNvSpPr>
            <a:spLocks noGrp="1"/>
          </p:cNvSpPr>
          <p:nvPr>
            <p:ph type="title"/>
            <p:custDataLst>
              <p:tags r:id="rId1"/>
            </p:custDataLst>
          </p:nvPr>
        </p:nvSpPr>
        <p:spPr>
          <a:xfrm>
            <a:off x="8549640" y="2326957"/>
            <a:ext cx="3200400" cy="1737360"/>
          </a:xfrm>
          <a:ln>
            <a:noFill/>
          </a:ln>
        </p:spPr>
        <p:txBody>
          <a:bodyPr>
            <a:normAutofit/>
          </a:bodyPr>
          <a:lstStyle/>
          <a:p>
            <a:r>
              <a:rPr lang="fr-CA" sz="4000"/>
              <a:t>Au collégial…</a:t>
            </a:r>
          </a:p>
        </p:txBody>
      </p:sp>
      <p:graphicFrame>
        <p:nvGraphicFramePr>
          <p:cNvPr id="6" name="Espace réservé du contenu 2">
            <a:extLst>
              <a:ext uri="{FF2B5EF4-FFF2-40B4-BE49-F238E27FC236}">
                <a16:creationId xmlns:a16="http://schemas.microsoft.com/office/drawing/2014/main" id="{2350E548-4BB0-4E7B-AFAD-E658FD6F062D}"/>
              </a:ext>
            </a:extLst>
          </p:cNvPr>
          <p:cNvGraphicFramePr>
            <a:graphicFrameLocks noGrp="1"/>
          </p:cNvGraphicFramePr>
          <p:nvPr>
            <p:ph idx="1"/>
            <p:custDataLst>
              <p:tags r:id="rId2"/>
            </p:custDataLst>
            <p:extLst>
              <p:ext uri="{D42A27DB-BD31-4B8C-83A1-F6EECF244321}">
                <p14:modId xmlns:p14="http://schemas.microsoft.com/office/powerpoint/2010/main" val="540645447"/>
              </p:ext>
            </p:extLst>
          </p:nvPr>
        </p:nvGraphicFramePr>
        <p:xfrm>
          <a:off x="795997" y="685799"/>
          <a:ext cx="6711950" cy="5019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5BC020A6-5C52-4BD7-B014-71342CDC5920}"/>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32</a:t>
            </a:fld>
            <a:endParaRPr lang="en-US"/>
          </a:p>
        </p:txBody>
      </p:sp>
    </p:spTree>
    <p:extLst>
      <p:ext uri="{BB962C8B-B14F-4D97-AF65-F5344CB8AC3E}">
        <p14:creationId xmlns:p14="http://schemas.microsoft.com/office/powerpoint/2010/main" val="2012858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1360D9-D7A9-4127-9FB5-02D1310CA65D}"/>
              </a:ext>
            </a:extLst>
          </p:cNvPr>
          <p:cNvSpPr>
            <a:spLocks noGrp="1"/>
          </p:cNvSpPr>
          <p:nvPr>
            <p:ph type="title"/>
            <p:custDataLst>
              <p:tags r:id="rId1"/>
            </p:custDataLst>
          </p:nvPr>
        </p:nvSpPr>
        <p:spPr/>
        <p:txBody>
          <a:bodyPr>
            <a:normAutofit fontScale="90000"/>
          </a:bodyPr>
          <a:lstStyle/>
          <a:p>
            <a:r>
              <a:rPr lang="fr-CA"/>
              <a:t>Pourquoi consulter des sources d’information dans son travail?</a:t>
            </a:r>
          </a:p>
        </p:txBody>
      </p:sp>
      <p:sp>
        <p:nvSpPr>
          <p:cNvPr id="3" name="Espace réservé du contenu 2">
            <a:extLst>
              <a:ext uri="{FF2B5EF4-FFF2-40B4-BE49-F238E27FC236}">
                <a16:creationId xmlns:a16="http://schemas.microsoft.com/office/drawing/2014/main" id="{9B3C3F44-172D-4D64-9072-3DA5AB03FBDF}"/>
              </a:ext>
            </a:extLst>
          </p:cNvPr>
          <p:cNvSpPr>
            <a:spLocks noGrp="1"/>
          </p:cNvSpPr>
          <p:nvPr>
            <p:ph idx="1"/>
            <p:custDataLst>
              <p:tags r:id="rId2"/>
            </p:custDataLst>
          </p:nvPr>
        </p:nvSpPr>
        <p:spPr/>
        <p:txBody>
          <a:bodyPr>
            <a:normAutofit/>
          </a:bodyPr>
          <a:lstStyle/>
          <a:p>
            <a:pPr marL="0" indent="0">
              <a:buNone/>
            </a:pPr>
            <a:r>
              <a:rPr lang="fr-FR"/>
              <a:t>Dans la plupart des cas, la réalisation d’un travail de recherche demande de consulter une variété de documents (sites Web, livres, articles de revue, etc.). </a:t>
            </a:r>
          </a:p>
          <a:p>
            <a:pPr marL="0" indent="0">
              <a:buNone/>
            </a:pPr>
            <a:r>
              <a:rPr lang="fr-FR"/>
              <a:t>Cette première étape vous permet :</a:t>
            </a:r>
          </a:p>
          <a:p>
            <a:endParaRPr lang="fr-CA"/>
          </a:p>
        </p:txBody>
      </p:sp>
      <p:sp>
        <p:nvSpPr>
          <p:cNvPr id="4" name="Espace réservé du numéro de diapositive 3">
            <a:extLst>
              <a:ext uri="{FF2B5EF4-FFF2-40B4-BE49-F238E27FC236}">
                <a16:creationId xmlns:a16="http://schemas.microsoft.com/office/drawing/2014/main" id="{5A456DCD-787C-4954-90D7-CDA7E0513AF6}"/>
              </a:ext>
            </a:extLst>
          </p:cNvPr>
          <p:cNvSpPr>
            <a:spLocks noGrp="1"/>
          </p:cNvSpPr>
          <p:nvPr>
            <p:ph type="sldNum" sz="quarter" idx="12"/>
            <p:custDataLst>
              <p:tags r:id="rId3"/>
            </p:custDataLst>
          </p:nvPr>
        </p:nvSpPr>
        <p:spPr/>
        <p:txBody>
          <a:bodyPr/>
          <a:lstStyle/>
          <a:p>
            <a:fld id="{4FAB73BC-B049-4115-A692-8D63A059BFB8}" type="slidenum">
              <a:rPr lang="en-US" smtClean="0"/>
              <a:t>33</a:t>
            </a:fld>
            <a:endParaRPr lang="en-US"/>
          </a:p>
        </p:txBody>
      </p:sp>
      <p:graphicFrame>
        <p:nvGraphicFramePr>
          <p:cNvPr id="6" name="Diagramme 5">
            <a:extLst>
              <a:ext uri="{FF2B5EF4-FFF2-40B4-BE49-F238E27FC236}">
                <a16:creationId xmlns:a16="http://schemas.microsoft.com/office/drawing/2014/main" id="{E3C3FDC6-EC3D-420E-94C4-6255811958B0}"/>
              </a:ext>
            </a:extLst>
          </p:cNvPr>
          <p:cNvGraphicFramePr/>
          <p:nvPr>
            <p:custDataLst>
              <p:tags r:id="rId4"/>
            </p:custDataLst>
            <p:extLst>
              <p:ext uri="{D42A27DB-BD31-4B8C-83A1-F6EECF244321}">
                <p14:modId xmlns:p14="http://schemas.microsoft.com/office/powerpoint/2010/main" val="3749545283"/>
              </p:ext>
            </p:extLst>
          </p:nvPr>
        </p:nvGraphicFramePr>
        <p:xfrm>
          <a:off x="1176996" y="3392877"/>
          <a:ext cx="9948203" cy="286232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80010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7F5A7D1-EA9A-4F1C-B557-8443C646F9C2}"/>
              </a:ext>
            </a:extLst>
          </p:cNvPr>
          <p:cNvSpPr>
            <a:spLocks noGrp="1"/>
          </p:cNvSpPr>
          <p:nvPr>
            <p:ph type="title"/>
            <p:custDataLst>
              <p:tags r:id="rId1"/>
            </p:custDataLst>
          </p:nvPr>
        </p:nvSpPr>
        <p:spPr/>
        <p:txBody>
          <a:bodyPr/>
          <a:lstStyle/>
          <a:p>
            <a:r>
              <a:rPr lang="fr-CA"/>
              <a:t>Et ça nous amène à la citation!</a:t>
            </a:r>
          </a:p>
        </p:txBody>
      </p:sp>
      <p:sp>
        <p:nvSpPr>
          <p:cNvPr id="4" name="Espace réservé du numéro de diapositive 3">
            <a:extLst>
              <a:ext uri="{FF2B5EF4-FFF2-40B4-BE49-F238E27FC236}">
                <a16:creationId xmlns:a16="http://schemas.microsoft.com/office/drawing/2014/main" id="{7A49FCBF-9E84-49B4-B607-F6AD66FB677A}"/>
              </a:ext>
            </a:extLst>
          </p:cNvPr>
          <p:cNvSpPr>
            <a:spLocks noGrp="1"/>
          </p:cNvSpPr>
          <p:nvPr>
            <p:ph type="sldNum" sz="quarter" idx="12"/>
            <p:custDataLst>
              <p:tags r:id="rId2"/>
            </p:custDataLst>
          </p:nvPr>
        </p:nvSpPr>
        <p:spPr/>
        <p:txBody>
          <a:bodyPr>
            <a:normAutofit/>
          </a:bodyPr>
          <a:lstStyle/>
          <a:p>
            <a:pPr>
              <a:spcAft>
                <a:spcPts val="600"/>
              </a:spcAft>
            </a:pPr>
            <a:fld id="{4FAB73BC-B049-4115-A692-8D63A059BFB8}" type="slidenum">
              <a:rPr lang="en-US" smtClean="0"/>
              <a:pPr>
                <a:spcAft>
                  <a:spcPts val="600"/>
                </a:spcAft>
              </a:pPr>
              <a:t>34</a:t>
            </a:fld>
            <a:endParaRPr lang="en-US"/>
          </a:p>
        </p:txBody>
      </p:sp>
      <p:sp>
        <p:nvSpPr>
          <p:cNvPr id="8" name="Espace réservé du contenu 7">
            <a:extLst>
              <a:ext uri="{FF2B5EF4-FFF2-40B4-BE49-F238E27FC236}">
                <a16:creationId xmlns:a16="http://schemas.microsoft.com/office/drawing/2014/main" id="{203EDDCB-6196-4026-BC18-49DF42D3FF86}"/>
              </a:ext>
            </a:extLst>
          </p:cNvPr>
          <p:cNvSpPr>
            <a:spLocks noGrp="1"/>
          </p:cNvSpPr>
          <p:nvPr>
            <p:ph idx="1"/>
            <p:custDataLst>
              <p:tags r:id="rId3"/>
            </p:custDataLst>
          </p:nvPr>
        </p:nvSpPr>
        <p:spPr/>
        <p:txBody>
          <a:bodyPr/>
          <a:lstStyle/>
          <a:p>
            <a:r>
              <a:rPr lang="fr-FR" dirty="0"/>
              <a:t>Citer des sources dans votre travail, c’est une bonne chose! </a:t>
            </a:r>
          </a:p>
          <a:p>
            <a:pPr lvl="1" fontAlgn="base"/>
            <a:r>
              <a:rPr lang="fr-FR" dirty="0"/>
              <a:t>Vous montrez que vous avez pris le temps de faire une recherche et que vous avez pris votre travail au sérieux.</a:t>
            </a:r>
          </a:p>
          <a:p>
            <a:pPr lvl="1" fontAlgn="base"/>
            <a:r>
              <a:rPr lang="fr-FR" dirty="0"/>
              <a:t>En utilisant des citations bien choisies, vous donnez de la force, beaucoup de force à vos analyses en signalant qu’elles sont appuyées par des écrits ou des théories d’experts.</a:t>
            </a:r>
          </a:p>
          <a:p>
            <a:pPr lvl="1" fontAlgn="base"/>
            <a:r>
              <a:rPr lang="fr-FR" dirty="0"/>
              <a:t>Vous faites preuve de respect envers les auteurs et les créateurs qui vous ont inspiré pour réaliser votre travail.</a:t>
            </a:r>
          </a:p>
          <a:p>
            <a:pPr lvl="1" fontAlgn="base"/>
            <a:r>
              <a:rPr lang="fr-FR" dirty="0"/>
              <a:t>Vous évitez le plagiat!</a:t>
            </a:r>
          </a:p>
          <a:p>
            <a:endParaRPr lang="fr-CA" dirty="0"/>
          </a:p>
        </p:txBody>
      </p:sp>
    </p:spTree>
    <p:extLst>
      <p:ext uri="{BB962C8B-B14F-4D97-AF65-F5344CB8AC3E}">
        <p14:creationId xmlns:p14="http://schemas.microsoft.com/office/powerpoint/2010/main" val="4253114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35</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D5305BA6-6976-44C1-8631-5BAD521A7A1A}"/>
              </a:ext>
            </a:extLst>
          </p:cNvPr>
          <p:cNvSpPr/>
          <p:nvPr>
            <p:custDataLst>
              <p:tags r:id="rId7"/>
            </p:custDataLst>
          </p:nvPr>
        </p:nvSpPr>
        <p:spPr>
          <a:xfrm>
            <a:off x="4835073" y="5236900"/>
            <a:ext cx="7153373" cy="738664"/>
          </a:xfrm>
          <a:prstGeom prst="rect">
            <a:avLst/>
          </a:prstGeom>
          <a:noFill/>
          <a:ln>
            <a:solidFill>
              <a:schemeClr val="accent2"/>
            </a:solidFill>
          </a:ln>
        </p:spPr>
        <p:txBody>
          <a:bodyPr wrap="square">
            <a:spAutoFit/>
          </a:bodyPr>
          <a:lstStyle/>
          <a:p>
            <a:r>
              <a:rPr lang="fr-FR" sz="1400"/>
              <a:t>Cégep de Sainte-Foy. (s. d.). Outil de présentation des travaux : L’importance de citer ses sources. </a:t>
            </a:r>
            <a:r>
              <a:rPr lang="fr-FR" sz="1400" i="1"/>
              <a:t>Outil de présentation des travaux</a:t>
            </a:r>
            <a:r>
              <a:rPr lang="fr-FR" sz="1400"/>
              <a:t>. Repéré à </a:t>
            </a:r>
            <a:r>
              <a:rPr lang="fr-FR" sz="1400">
                <a:hlinkClick r:id="rId13"/>
              </a:rPr>
              <a:t>https://sites.cegep-ste-foy.qc.ca/presentationtravaux/limportance-de-citer-ses-sources/</a:t>
            </a:r>
            <a:endParaRPr lang="fr-FR" sz="1400">
              <a:effectLst/>
            </a:endParaRPr>
          </a:p>
        </p:txBody>
      </p:sp>
      <p:pic>
        <p:nvPicPr>
          <p:cNvPr id="13" name="Image 12">
            <a:hlinkClick r:id="rId13"/>
            <a:extLst>
              <a:ext uri="{FF2B5EF4-FFF2-40B4-BE49-F238E27FC236}">
                <a16:creationId xmlns:a16="http://schemas.microsoft.com/office/drawing/2014/main" id="{601AF353-D300-4578-8E78-DE5C82D7603B}"/>
              </a:ext>
            </a:extLst>
          </p:cNvPr>
          <p:cNvPicPr>
            <a:picLocks noChangeAspect="1"/>
          </p:cNvPicPr>
          <p:nvPr>
            <p:custDataLst>
              <p:tags r:id="rId8"/>
            </p:custDataLst>
          </p:nvPr>
        </p:nvPicPr>
        <p:blipFill rotWithShape="1">
          <a:blip r:embed="rId14" cstate="email">
            <a:extLst>
              <a:ext uri="{28A0092B-C50C-407E-A947-70E740481C1C}">
                <a14:useLocalDpi xmlns:a14="http://schemas.microsoft.com/office/drawing/2010/main"/>
              </a:ext>
            </a:extLst>
          </a:blip>
          <a:srcRect/>
          <a:stretch/>
        </p:blipFill>
        <p:spPr>
          <a:xfrm>
            <a:off x="4843546" y="1306226"/>
            <a:ext cx="7153373" cy="3685071"/>
          </a:xfrm>
          <a:prstGeom prst="rect">
            <a:avLst/>
          </a:prstGeom>
          <a:ln>
            <a:solidFill>
              <a:schemeClr val="bg1">
                <a:lumMod val="85000"/>
              </a:schemeClr>
            </a:solidFill>
          </a:ln>
        </p:spPr>
      </p:pic>
    </p:spTree>
    <p:extLst>
      <p:ext uri="{BB962C8B-B14F-4D97-AF65-F5344CB8AC3E}">
        <p14:creationId xmlns:p14="http://schemas.microsoft.com/office/powerpoint/2010/main" val="26480477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36</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0" name="Image 9">
            <a:extLst>
              <a:ext uri="{FF2B5EF4-FFF2-40B4-BE49-F238E27FC236}">
                <a16:creationId xmlns:a16="http://schemas.microsoft.com/office/drawing/2014/main" id="{6778256A-DB2D-4EA7-A75F-1BBDB8646BD8}"/>
              </a:ext>
            </a:extLst>
          </p:cNvPr>
          <p:cNvPicPr>
            <a:picLocks noChangeAspect="1"/>
          </p:cNvPicPr>
          <p:nvPr>
            <p:custDataLst>
              <p:tags r:id="rId7"/>
            </p:custDataLst>
          </p:nvPr>
        </p:nvPicPr>
        <p:blipFill rotWithShape="1">
          <a:blip r:embed="rId13" cstate="email">
            <a:extLst>
              <a:ext uri="{28A0092B-C50C-407E-A947-70E740481C1C}">
                <a14:useLocalDpi xmlns:a14="http://schemas.microsoft.com/office/drawing/2010/main"/>
              </a:ext>
            </a:extLst>
          </a:blip>
          <a:srcRect/>
          <a:stretch/>
        </p:blipFill>
        <p:spPr>
          <a:xfrm>
            <a:off x="4947462" y="209344"/>
            <a:ext cx="6882269" cy="5340865"/>
          </a:xfrm>
          <a:prstGeom prst="rect">
            <a:avLst/>
          </a:prstGeom>
        </p:spPr>
      </p:pic>
      <p:sp>
        <p:nvSpPr>
          <p:cNvPr id="15" name="Rectangle 14">
            <a:extLst>
              <a:ext uri="{FF2B5EF4-FFF2-40B4-BE49-F238E27FC236}">
                <a16:creationId xmlns:a16="http://schemas.microsoft.com/office/drawing/2014/main" id="{668706DF-983A-4EFA-9A1A-96C341FD8A12}"/>
              </a:ext>
            </a:extLst>
          </p:cNvPr>
          <p:cNvSpPr/>
          <p:nvPr>
            <p:custDataLst>
              <p:tags r:id="rId8"/>
            </p:custDataLst>
          </p:nvPr>
        </p:nvSpPr>
        <p:spPr>
          <a:xfrm>
            <a:off x="4947462" y="5659444"/>
            <a:ext cx="6882269" cy="523220"/>
          </a:xfrm>
          <a:prstGeom prst="rect">
            <a:avLst/>
          </a:prstGeom>
          <a:noFill/>
          <a:ln>
            <a:solidFill>
              <a:schemeClr val="accent2"/>
            </a:solidFill>
          </a:ln>
        </p:spPr>
        <p:txBody>
          <a:bodyPr wrap="square">
            <a:spAutoFit/>
          </a:bodyPr>
          <a:lstStyle/>
          <a:p>
            <a:r>
              <a:rPr lang="fr-FR" sz="1400"/>
              <a:t>Citer ses sources et éviter le plagiat. (s.d.). </a:t>
            </a:r>
            <a:r>
              <a:rPr lang="fr-FR" sz="1400" i="1" err="1"/>
              <a:t>Mondiapason</a:t>
            </a:r>
            <a:r>
              <a:rPr lang="fr-FR" sz="1400"/>
              <a:t>. </a:t>
            </a:r>
          </a:p>
          <a:p>
            <a:r>
              <a:rPr lang="fr-FR" sz="1400"/>
              <a:t>Repéré à </a:t>
            </a:r>
            <a:r>
              <a:rPr lang="fr-FR" sz="1400">
                <a:hlinkClick r:id="rId14"/>
              </a:rPr>
              <a:t>https://mondiapason.ca/ressource/citer-ses-sources-et-eviter-le-plagiat/</a:t>
            </a:r>
            <a:endParaRPr lang="fr-FR" sz="1400">
              <a:effectLst/>
            </a:endParaRPr>
          </a:p>
        </p:txBody>
      </p:sp>
    </p:spTree>
    <p:extLst>
      <p:ext uri="{BB962C8B-B14F-4D97-AF65-F5344CB8AC3E}">
        <p14:creationId xmlns:p14="http://schemas.microsoft.com/office/powerpoint/2010/main" val="276144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0" cstate="email">
              <a:duotone>
                <a:schemeClr val="accent1">
                  <a:shade val="45000"/>
                  <a:satMod val="135000"/>
                </a:schemeClr>
                <a:prstClr val="white"/>
              </a:duotone>
              <a:extLst>
                <a:ext uri="{BEBA8EAE-BF5A-486C-A8C5-ECC9F3942E4B}">
                  <a14:imgProps xmlns:a14="http://schemas.microsoft.com/office/drawing/2010/main">
                    <a14:imgLayer r:embed="rId11">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itre 1">
            <a:extLst>
              <a:ext uri="{FF2B5EF4-FFF2-40B4-BE49-F238E27FC236}">
                <a16:creationId xmlns:a16="http://schemas.microsoft.com/office/drawing/2014/main" id="{4974CB37-A4FD-4029-804E-13E765E846BE}"/>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6" name="Oval 15">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2"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8E33AC5D-BDA1-4239-947B-BE71CB7C5B26}"/>
              </a:ext>
            </a:extLst>
          </p:cNvPr>
          <p:cNvSpPr>
            <a:spLocks noGrp="1"/>
          </p:cNvSpPr>
          <p:nvPr>
            <p:ph type="sldNum" sz="quarter" idx="12"/>
            <p:custDataLst>
              <p:tags r:id="rId6"/>
            </p:custDataLst>
          </p:nvPr>
        </p:nvSpPr>
        <p:spPr>
          <a:xfrm>
            <a:off x="11311128" y="6272784"/>
            <a:ext cx="64008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4FAB73BC-B049-4115-A692-8D63A059BFB8}" type="slidenum">
              <a:rPr kumimoji="0" lang="en-US" sz="1400" b="1" i="0" u="none" strike="noStrike" kern="1200" cap="none" spc="0" normalizeH="0" baseline="0" noProof="0" dirty="0">
                <a:ln>
                  <a:noFill/>
                </a:ln>
                <a:solidFill>
                  <a:srgbClr val="FFFFFF"/>
                </a:solidFill>
                <a:effectLst/>
                <a:uLnTx/>
                <a:uFillTx/>
                <a:latin typeface="Trebuchet MS" panose="020B0603020202020204"/>
                <a:ea typeface="+mn-ea"/>
                <a:cs typeface="+mn-cs"/>
              </a:rPr>
              <a:pPr marL="0" marR="0" lvl="0" indent="0" algn="ctr" defTabSz="457200" rtl="0" eaLnBrk="1" fontAlgn="auto" latinLnBrk="0" hangingPunct="1">
                <a:lnSpc>
                  <a:spcPct val="100000"/>
                </a:lnSpc>
                <a:spcBef>
                  <a:spcPts val="0"/>
                </a:spcBef>
                <a:spcAft>
                  <a:spcPts val="600"/>
                </a:spcAft>
                <a:buClrTx/>
                <a:buSzTx/>
                <a:buFontTx/>
                <a:buNone/>
                <a:tabLst/>
                <a:defRPr/>
              </a:pPr>
              <a:t>37</a:t>
            </a:fld>
            <a:endParaRPr kumimoji="0" lang="en-US" sz="14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1" name="Rectangle 10">
            <a:extLst>
              <a:ext uri="{FF2B5EF4-FFF2-40B4-BE49-F238E27FC236}">
                <a16:creationId xmlns:a16="http://schemas.microsoft.com/office/drawing/2014/main" id="{868D4E6C-8899-4564-9722-E447DA608F7A}"/>
              </a:ext>
            </a:extLst>
          </p:cNvPr>
          <p:cNvSpPr/>
          <p:nvPr>
            <p:custDataLst>
              <p:tags r:id="rId7"/>
            </p:custDataLst>
          </p:nvPr>
        </p:nvSpPr>
        <p:spPr>
          <a:xfrm>
            <a:off x="5148775" y="3753550"/>
            <a:ext cx="6252950" cy="1200329"/>
          </a:xfrm>
          <a:prstGeom prst="rect">
            <a:avLst/>
          </a:prstGeom>
          <a:noFill/>
          <a:ln>
            <a:solidFill>
              <a:schemeClr val="accent2"/>
            </a:solidFill>
          </a:ln>
        </p:spPr>
        <p:txBody>
          <a:bodyPr wrap="square">
            <a:spAutoFit/>
          </a:bodyPr>
          <a:lstStyle/>
          <a:p>
            <a:r>
              <a:rPr lang="fr-FR"/>
              <a:t>Cégep du Vieux Montréal. (s.d.). Citer ses sources. </a:t>
            </a:r>
            <a:br>
              <a:rPr lang="fr-FR"/>
            </a:br>
            <a:r>
              <a:rPr lang="fr-FR"/>
              <a:t>Repéré à </a:t>
            </a:r>
            <a:r>
              <a:rPr lang="fr-FR">
                <a:hlinkClick r:id="rId13"/>
              </a:rPr>
              <a:t>http://www.cvm.qc.ca/bibliotheque/citersources/Pages/index.aspx</a:t>
            </a:r>
            <a:endParaRPr lang="fr-FR">
              <a:effectLst/>
            </a:endParaRPr>
          </a:p>
        </p:txBody>
      </p:sp>
      <p:sp>
        <p:nvSpPr>
          <p:cNvPr id="13" name="Rectangle 12">
            <a:extLst>
              <a:ext uri="{FF2B5EF4-FFF2-40B4-BE49-F238E27FC236}">
                <a16:creationId xmlns:a16="http://schemas.microsoft.com/office/drawing/2014/main" id="{3C11F921-C493-4B12-8EA0-537452208369}"/>
              </a:ext>
            </a:extLst>
          </p:cNvPr>
          <p:cNvSpPr/>
          <p:nvPr>
            <p:custDataLst>
              <p:tags r:id="rId8"/>
            </p:custDataLst>
          </p:nvPr>
        </p:nvSpPr>
        <p:spPr>
          <a:xfrm>
            <a:off x="5138941" y="1534791"/>
            <a:ext cx="6262784" cy="1754326"/>
          </a:xfrm>
          <a:prstGeom prst="rect">
            <a:avLst/>
          </a:prstGeom>
          <a:noFill/>
          <a:ln>
            <a:solidFill>
              <a:schemeClr val="accent2"/>
            </a:solidFill>
          </a:ln>
        </p:spPr>
        <p:txBody>
          <a:bodyPr wrap="square">
            <a:spAutoFit/>
          </a:bodyPr>
          <a:lstStyle/>
          <a:p>
            <a:r>
              <a:rPr lang="fr-FR" err="1"/>
              <a:t>Boubée</a:t>
            </a:r>
            <a:r>
              <a:rPr lang="fr-FR"/>
              <a:t>, N., Gervais, S. et </a:t>
            </a:r>
            <a:r>
              <a:rPr lang="fr-FR" err="1"/>
              <a:t>Gorsse</a:t>
            </a:r>
            <a:r>
              <a:rPr lang="fr-FR"/>
              <a:t>, M. (2018, 23 février). </a:t>
            </a:r>
            <a:r>
              <a:rPr lang="fr-FR" i="1"/>
              <a:t>Plagiat &amp; recherche d’information : problèmes et solutions</a:t>
            </a:r>
            <a:r>
              <a:rPr lang="fr-FR"/>
              <a:t>. Communication présentée aux Formations </a:t>
            </a:r>
            <a:r>
              <a:rPr lang="fr-FR" err="1"/>
              <a:t>Créacollage</a:t>
            </a:r>
            <a:r>
              <a:rPr lang="fr-FR"/>
              <a:t>. Repéré à </a:t>
            </a:r>
            <a:r>
              <a:rPr lang="fr-FR">
                <a:hlinkClick r:id="rId14"/>
              </a:rPr>
              <a:t>http://w4.uqo.ca/mpeters/wp-content/uploads/2018/02/20180222_Formation_competences_informationnelles.pdf</a:t>
            </a:r>
            <a:endParaRPr lang="fr-FR">
              <a:effectLst/>
            </a:endParaRPr>
          </a:p>
        </p:txBody>
      </p:sp>
    </p:spTree>
    <p:extLst>
      <p:ext uri="{BB962C8B-B14F-4D97-AF65-F5344CB8AC3E}">
        <p14:creationId xmlns:p14="http://schemas.microsoft.com/office/powerpoint/2010/main" val="4146624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42D2D27-4F70-4F39-BB67-0A36F35201B0}"/>
              </a:ext>
            </a:extLst>
          </p:cNvPr>
          <p:cNvSpPr>
            <a:spLocks noGrp="1"/>
          </p:cNvSpPr>
          <p:nvPr>
            <p:ph type="title"/>
            <p:custDataLst>
              <p:tags r:id="rId1"/>
            </p:custDataLst>
          </p:nvPr>
        </p:nvSpPr>
        <p:spPr/>
        <p:txBody>
          <a:bodyPr/>
          <a:lstStyle/>
          <a:p>
            <a:r>
              <a:rPr lang="fr-CA"/>
              <a:t>Collaboration, attention!</a:t>
            </a:r>
          </a:p>
        </p:txBody>
      </p:sp>
      <p:sp>
        <p:nvSpPr>
          <p:cNvPr id="4" name="Espace réservé du numéro de diapositive 3">
            <a:extLst>
              <a:ext uri="{FF2B5EF4-FFF2-40B4-BE49-F238E27FC236}">
                <a16:creationId xmlns:a16="http://schemas.microsoft.com/office/drawing/2014/main" id="{445BEC19-9EFF-4E85-A20E-2DC31FAC9F9B}"/>
              </a:ext>
            </a:extLst>
          </p:cNvPr>
          <p:cNvSpPr>
            <a:spLocks noGrp="1"/>
          </p:cNvSpPr>
          <p:nvPr>
            <p:ph type="sldNum" sz="quarter" idx="12"/>
            <p:custDataLst>
              <p:tags r:id="rId2"/>
            </p:custDataLst>
          </p:nvPr>
        </p:nvSpPr>
        <p:spPr/>
        <p:txBody>
          <a:bodyPr>
            <a:normAutofit/>
          </a:bodyPr>
          <a:lstStyle/>
          <a:p>
            <a:pPr>
              <a:lnSpc>
                <a:spcPct val="90000"/>
              </a:lnSpc>
              <a:spcAft>
                <a:spcPts val="600"/>
              </a:spcAft>
            </a:pPr>
            <a:fld id="{4FAB73BC-B049-4115-A692-8D63A059BFB8}" type="slidenum">
              <a:rPr lang="en-US" sz="1900" smtClean="0">
                <a:solidFill>
                  <a:schemeClr val="accent1"/>
                </a:solidFill>
              </a:rPr>
              <a:pPr>
                <a:lnSpc>
                  <a:spcPct val="90000"/>
                </a:lnSpc>
                <a:spcAft>
                  <a:spcPts val="600"/>
                </a:spcAft>
              </a:pPr>
              <a:t>38</a:t>
            </a:fld>
            <a:endParaRPr lang="en-US" sz="1900">
              <a:solidFill>
                <a:schemeClr val="accent1"/>
              </a:solidFill>
            </a:endParaRPr>
          </a:p>
        </p:txBody>
      </p:sp>
      <p:sp>
        <p:nvSpPr>
          <p:cNvPr id="8" name="Espace réservé du contenu 7">
            <a:extLst>
              <a:ext uri="{FF2B5EF4-FFF2-40B4-BE49-F238E27FC236}">
                <a16:creationId xmlns:a16="http://schemas.microsoft.com/office/drawing/2014/main" id="{D793AE9B-2F25-4C41-9D6F-BF89A5F8430E}"/>
              </a:ext>
            </a:extLst>
          </p:cNvPr>
          <p:cNvSpPr>
            <a:spLocks noGrp="1"/>
          </p:cNvSpPr>
          <p:nvPr>
            <p:ph idx="1"/>
            <p:custDataLst>
              <p:tags r:id="rId3"/>
            </p:custDataLst>
          </p:nvPr>
        </p:nvSpPr>
        <p:spPr>
          <a:xfrm>
            <a:off x="1069848" y="1829435"/>
            <a:ext cx="10058400" cy="4342765"/>
          </a:xfrm>
        </p:spPr>
        <p:txBody>
          <a:bodyPr>
            <a:normAutofit lnSpcReduction="10000"/>
          </a:bodyPr>
          <a:lstStyle/>
          <a:p>
            <a:r>
              <a:rPr lang="fr-FR"/>
              <a:t>Dans le cadre de vos études, vous aurez parfois à travailler en équipe. Apprendre à travailler en équipe est important, car vous serez appelé à collaborer avec plusieurs personnes dans votre vie professionnelle.</a:t>
            </a:r>
          </a:p>
          <a:p>
            <a:r>
              <a:rPr lang="fr-FR"/>
              <a:t>Mais travailler en équipe demande de faire attention à certaines choses. Puisque le résultat de l’évaluation risque d’être le même pour tous les membres de l’équipe, il faut vous assurer que tous vos coéquipiers comprennent bien les consignes et acceptent de les respecter. Vous êtes tous responsables du contenu du travail et, si l’un d’entre vous commet une faute (par exemple, en plagiant), vous serez tous pénalisés.</a:t>
            </a:r>
          </a:p>
          <a:p>
            <a:r>
              <a:rPr lang="fr-FR"/>
              <a:t>À d’autres moments, votre enseignant vous demandera de travailler individuellement. Et là, il y a des limites à ce que vous pouvez offrir ou recevoir comme aide. Votre travail et celui de vos collègues doivent être différents, rester personnels.</a:t>
            </a:r>
          </a:p>
          <a:p>
            <a:r>
              <a:rPr lang="fr-FR"/>
              <a:t>Si vous avez des questions sur ce qui est permis ou non par votre enseignant, il est fortement suggéré de le consulter.</a:t>
            </a:r>
            <a:endParaRPr lang="fr-CA"/>
          </a:p>
          <a:p>
            <a:endParaRPr lang="fr-CA"/>
          </a:p>
        </p:txBody>
      </p:sp>
    </p:spTree>
    <p:extLst>
      <p:ext uri="{BB962C8B-B14F-4D97-AF65-F5344CB8AC3E}">
        <p14:creationId xmlns:p14="http://schemas.microsoft.com/office/powerpoint/2010/main" val="3861590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C1E0A-B356-4E70-93BE-E97B026538D6}"/>
              </a:ext>
            </a:extLst>
          </p:cNvPr>
          <p:cNvSpPr>
            <a:spLocks noGrp="1"/>
          </p:cNvSpPr>
          <p:nvPr>
            <p:ph type="title"/>
            <p:custDataLst>
              <p:tags r:id="rId1"/>
            </p:custDataLst>
          </p:nvPr>
        </p:nvSpPr>
        <p:spPr/>
        <p:txBody>
          <a:bodyPr>
            <a:normAutofit/>
          </a:bodyPr>
          <a:lstStyle/>
          <a:p>
            <a:r>
              <a:rPr lang="fr-CA"/>
              <a:t>Qu’est-ce que le plagiat?</a:t>
            </a:r>
          </a:p>
        </p:txBody>
      </p:sp>
      <p:graphicFrame>
        <p:nvGraphicFramePr>
          <p:cNvPr id="18" name="Espace réservé du contenu 2">
            <a:extLst>
              <a:ext uri="{FF2B5EF4-FFF2-40B4-BE49-F238E27FC236}">
                <a16:creationId xmlns:a16="http://schemas.microsoft.com/office/drawing/2014/main" id="{EB83FB6C-F104-444E-A8A7-37155628C68F}"/>
              </a:ext>
            </a:extLst>
          </p:cNvPr>
          <p:cNvGraphicFramePr>
            <a:graphicFrameLocks noGrp="1"/>
          </p:cNvGraphicFramePr>
          <p:nvPr>
            <p:ph idx="1"/>
            <p:custDataLst>
              <p:tags r:id="rId2"/>
            </p:custDataLst>
            <p:extLst>
              <p:ext uri="{D42A27DB-BD31-4B8C-83A1-F6EECF244321}">
                <p14:modId xmlns:p14="http://schemas.microsoft.com/office/powerpoint/2010/main" val="4278691857"/>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35233674-E301-427F-A7F4-62FAD9B79EF8}"/>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39</a:t>
            </a:fld>
            <a:endParaRPr lang="en-US"/>
          </a:p>
        </p:txBody>
      </p:sp>
    </p:spTree>
    <p:extLst>
      <p:ext uri="{BB962C8B-B14F-4D97-AF65-F5344CB8AC3E}">
        <p14:creationId xmlns:p14="http://schemas.microsoft.com/office/powerpoint/2010/main" val="3227327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5A30E8-424A-4AF8-9846-727A6FD676DE}"/>
              </a:ext>
            </a:extLst>
          </p:cNvPr>
          <p:cNvSpPr>
            <a:spLocks noGrp="1"/>
          </p:cNvSpPr>
          <p:nvPr>
            <p:ph type="title"/>
            <p:custDataLst>
              <p:tags r:id="rId1"/>
            </p:custDataLst>
          </p:nvPr>
        </p:nvSpPr>
        <p:spPr/>
        <p:txBody>
          <a:bodyPr>
            <a:normAutofit/>
          </a:bodyPr>
          <a:lstStyle/>
          <a:p>
            <a:r>
              <a:rPr lang="fr-CA"/>
              <a:t>Le plagiat en enseignement supérieur</a:t>
            </a:r>
          </a:p>
        </p:txBody>
      </p:sp>
      <p:sp>
        <p:nvSpPr>
          <p:cNvPr id="3" name="Espace réservé du contenu 2">
            <a:extLst>
              <a:ext uri="{FF2B5EF4-FFF2-40B4-BE49-F238E27FC236}">
                <a16:creationId xmlns:a16="http://schemas.microsoft.com/office/drawing/2014/main" id="{7D0393E2-4015-47E1-8B81-CE505511D7B9}"/>
              </a:ext>
            </a:extLst>
          </p:cNvPr>
          <p:cNvSpPr>
            <a:spLocks noGrp="1"/>
          </p:cNvSpPr>
          <p:nvPr>
            <p:ph idx="1"/>
            <p:custDataLst>
              <p:tags r:id="rId2"/>
            </p:custDataLst>
          </p:nvPr>
        </p:nvSpPr>
        <p:spPr/>
        <p:txBody>
          <a:bodyPr>
            <a:normAutofit/>
          </a:bodyPr>
          <a:lstStyle/>
          <a:p>
            <a:r>
              <a:rPr lang="fr-FR" dirty="0"/>
              <a:t>Le plagiat est un enjeu d’importance en enseignement supérieur. Tous les enseignants peuvent être confrontés à des cas de plagiat ou de manquement à l’intégrité intellectuelle, peu importe leur discipline. </a:t>
            </a:r>
          </a:p>
          <a:p>
            <a:r>
              <a:rPr lang="fr-FR" dirty="0"/>
              <a:t>Les experts « estiment [que] 40 % les étudiants universitaires ont déjà plagié pour au moins un travail durant leurs études »</a:t>
            </a:r>
            <a:r>
              <a:rPr lang="fr-FR" baseline="30000" dirty="0"/>
              <a:t>(1)</a:t>
            </a:r>
            <a:r>
              <a:rPr lang="fr-FR" dirty="0"/>
              <a:t>. Le phénomène a donc une ampleur qu’on ne peut pas ignorer. </a:t>
            </a:r>
          </a:p>
          <a:p>
            <a:pPr>
              <a:buFont typeface="Wingdings" panose="05000000000000000000" pitchFamily="2" charset="2"/>
              <a:buChar char="Ø"/>
            </a:pPr>
            <a:r>
              <a:rPr lang="fr-FR" dirty="0">
                <a:solidFill>
                  <a:schemeClr val="accent5"/>
                </a:solidFill>
              </a:rPr>
              <a:t>Heureusement, des pistes de solution existent. </a:t>
            </a:r>
            <a:endParaRPr lang="fr-FR" dirty="0"/>
          </a:p>
          <a:p>
            <a:r>
              <a:rPr lang="fr-FR" dirty="0"/>
              <a:t>Apprenez-en plus sur les causes du plagiat, sur les moyens à votre disposition pour développer l’intégrité intellectuelle chez vos étudiants et sur les manières d’adapter vos pratiques enseignantes pour prévenir le plagiat. En vous engageant dans ce processus, vous serez bien outillé pour faire échec… au plagiat! </a:t>
            </a:r>
          </a:p>
        </p:txBody>
      </p:sp>
      <p:sp>
        <p:nvSpPr>
          <p:cNvPr id="4" name="Espace réservé du numéro de diapositive 3">
            <a:extLst>
              <a:ext uri="{FF2B5EF4-FFF2-40B4-BE49-F238E27FC236}">
                <a16:creationId xmlns:a16="http://schemas.microsoft.com/office/drawing/2014/main" id="{CFB6C727-1844-46BA-910E-FAD796DF8AF4}"/>
              </a:ext>
            </a:extLst>
          </p:cNvPr>
          <p:cNvSpPr>
            <a:spLocks noGrp="1"/>
          </p:cNvSpPr>
          <p:nvPr>
            <p:ph type="sldNum" sz="quarter" idx="12"/>
            <p:custDataLst>
              <p:tags r:id="rId3"/>
            </p:custDataLst>
          </p:nvPr>
        </p:nvSpPr>
        <p:spPr/>
        <p:txBody>
          <a:bodyPr/>
          <a:lstStyle/>
          <a:p>
            <a:fld id="{4FAB73BC-B049-4115-A692-8D63A059BFB8}" type="slidenum">
              <a:rPr lang="en-US" smtClean="0"/>
              <a:t>4</a:t>
            </a:fld>
            <a:endParaRPr lang="en-US"/>
          </a:p>
        </p:txBody>
      </p:sp>
      <p:sp>
        <p:nvSpPr>
          <p:cNvPr id="5" name="Rectangle 4">
            <a:extLst>
              <a:ext uri="{FF2B5EF4-FFF2-40B4-BE49-F238E27FC236}">
                <a16:creationId xmlns:a16="http://schemas.microsoft.com/office/drawing/2014/main" id="{3B8C2952-96BC-4B85-9FC6-51BBE7B611E8}"/>
              </a:ext>
            </a:extLst>
          </p:cNvPr>
          <p:cNvSpPr/>
          <p:nvPr>
            <p:custDataLst>
              <p:tags r:id="rId4"/>
            </p:custDataLst>
          </p:nvPr>
        </p:nvSpPr>
        <p:spPr>
          <a:xfrm>
            <a:off x="1066800" y="6114689"/>
            <a:ext cx="10058400" cy="523220"/>
          </a:xfrm>
          <a:prstGeom prst="rect">
            <a:avLst/>
          </a:prstGeom>
          <a:noFill/>
          <a:ln>
            <a:solidFill>
              <a:schemeClr val="accent2"/>
            </a:solidFill>
          </a:ln>
        </p:spPr>
        <p:txBody>
          <a:bodyPr wrap="square">
            <a:spAutoFit/>
          </a:bodyPr>
          <a:lstStyle/>
          <a:p>
            <a:pPr marL="182563" indent="-182563"/>
            <a:r>
              <a:rPr lang="fr-FR" sz="1400" baseline="30000"/>
              <a:t>(1)	</a:t>
            </a:r>
            <a:r>
              <a:rPr lang="fr-FR" sz="1400"/>
              <a:t>Fortier, M. (2018, 8 décembre). Clémence pour les tricheurs. </a:t>
            </a:r>
            <a:r>
              <a:rPr lang="fr-FR" sz="1400" i="1"/>
              <a:t>Le Devoir</a:t>
            </a:r>
            <a:r>
              <a:rPr lang="fr-FR" sz="1400"/>
              <a:t>. </a:t>
            </a:r>
          </a:p>
          <a:p>
            <a:pPr marL="182563" indent="-182563"/>
            <a:r>
              <a:rPr lang="fr-FR" sz="1400"/>
              <a:t>	Repéré à </a:t>
            </a:r>
            <a:r>
              <a:rPr lang="fr-FR" sz="1400">
                <a:hlinkClick r:id="rId6"/>
              </a:rPr>
              <a:t>https://www.ledevoir.com/societe/education/543182/dossier-plagiat-clemence-pour-les-tricheurs</a:t>
            </a:r>
            <a:endParaRPr lang="fr-FR" sz="1400">
              <a:effectLst/>
            </a:endParaRPr>
          </a:p>
        </p:txBody>
      </p:sp>
    </p:spTree>
    <p:extLst>
      <p:ext uri="{BB962C8B-B14F-4D97-AF65-F5344CB8AC3E}">
        <p14:creationId xmlns:p14="http://schemas.microsoft.com/office/powerpoint/2010/main" val="36651417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672B3C-D076-4A01-80DF-06E2425DCCD8}"/>
              </a:ext>
            </a:extLst>
          </p:cNvPr>
          <p:cNvSpPr>
            <a:spLocks noGrp="1"/>
          </p:cNvSpPr>
          <p:nvPr>
            <p:ph type="title"/>
            <p:custDataLst>
              <p:tags r:id="rId1"/>
            </p:custDataLst>
          </p:nvPr>
        </p:nvSpPr>
        <p:spPr/>
        <p:txBody>
          <a:bodyPr>
            <a:normAutofit fontScale="90000"/>
          </a:bodyPr>
          <a:lstStyle/>
          <a:p>
            <a:r>
              <a:rPr lang="fr-FR" sz="3700"/>
              <a:t>Si vous ne citez pas correctement vos sources, vous plagiez lorsque vous…</a:t>
            </a:r>
            <a:endParaRPr lang="fr-CA" sz="3700"/>
          </a:p>
        </p:txBody>
      </p:sp>
      <p:graphicFrame>
        <p:nvGraphicFramePr>
          <p:cNvPr id="6" name="Espace réservé du contenu 2">
            <a:extLst>
              <a:ext uri="{FF2B5EF4-FFF2-40B4-BE49-F238E27FC236}">
                <a16:creationId xmlns:a16="http://schemas.microsoft.com/office/drawing/2014/main" id="{D0D77A63-7F60-4720-AAF2-6128A831FD43}"/>
              </a:ext>
            </a:extLst>
          </p:cNvPr>
          <p:cNvGraphicFramePr>
            <a:graphicFrameLocks noGrp="1"/>
          </p:cNvGraphicFramePr>
          <p:nvPr>
            <p:ph idx="1"/>
            <p:custDataLst>
              <p:tags r:id="rId2"/>
            </p:custDataLst>
            <p:extLst>
              <p:ext uri="{D42A27DB-BD31-4B8C-83A1-F6EECF244321}">
                <p14:modId xmlns:p14="http://schemas.microsoft.com/office/powerpoint/2010/main" val="630303522"/>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47A2FAC6-AF27-45AC-9D57-54F97A49F5FB}"/>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40</a:t>
            </a:fld>
            <a:endParaRPr lang="en-US"/>
          </a:p>
        </p:txBody>
      </p:sp>
    </p:spTree>
    <p:extLst>
      <p:ext uri="{BB962C8B-B14F-4D97-AF65-F5344CB8AC3E}">
        <p14:creationId xmlns:p14="http://schemas.microsoft.com/office/powerpoint/2010/main" val="2079439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CEF82-AC37-4FB2-A976-0828E4B9D052}"/>
              </a:ext>
            </a:extLst>
          </p:cNvPr>
          <p:cNvSpPr>
            <a:spLocks noGrp="1"/>
          </p:cNvSpPr>
          <p:nvPr>
            <p:ph type="title"/>
            <p:custDataLst>
              <p:tags r:id="rId1"/>
            </p:custDataLst>
          </p:nvPr>
        </p:nvSpPr>
        <p:spPr/>
        <p:txBody>
          <a:bodyPr/>
          <a:lstStyle/>
          <a:p>
            <a:r>
              <a:rPr lang="fr-CA"/>
              <a:t>Obtenir de l’aide</a:t>
            </a:r>
          </a:p>
        </p:txBody>
      </p:sp>
      <p:sp>
        <p:nvSpPr>
          <p:cNvPr id="3" name="Espace réservé du contenu 2">
            <a:extLst>
              <a:ext uri="{FF2B5EF4-FFF2-40B4-BE49-F238E27FC236}">
                <a16:creationId xmlns:a16="http://schemas.microsoft.com/office/drawing/2014/main" id="{10322E81-EB3F-4DB7-8D18-4B753B61FD3F}"/>
              </a:ext>
            </a:extLst>
          </p:cNvPr>
          <p:cNvSpPr>
            <a:spLocks noGrp="1"/>
          </p:cNvSpPr>
          <p:nvPr>
            <p:ph sz="half" idx="1"/>
            <p:custDataLst>
              <p:tags r:id="rId2"/>
            </p:custDataLst>
          </p:nvPr>
        </p:nvSpPr>
        <p:spPr>
          <a:xfrm>
            <a:off x="1069848" y="1853152"/>
            <a:ext cx="4754880" cy="3450368"/>
          </a:xfrm>
        </p:spPr>
        <p:txBody>
          <a:bodyPr>
            <a:normAutofit/>
          </a:bodyPr>
          <a:lstStyle/>
          <a:p>
            <a:r>
              <a:rPr lang="fr-FR"/>
              <a:t>Le plagiat ne passe pas inaperçu. Que ce soit par ignorance, par méconnaissance des règles pour la citation des sources et la création d’une médiagraphie ou par manque de temps, aucune de ces raisons ne peut justifier un plagiat. </a:t>
            </a:r>
          </a:p>
          <a:p>
            <a:r>
              <a:rPr lang="fr-FR"/>
              <a:t>Vous avez la responsabilité de respecter la propriété intellectuelle et de connaître les normes de rédaction de travaux. </a:t>
            </a:r>
          </a:p>
        </p:txBody>
      </p:sp>
      <p:sp>
        <p:nvSpPr>
          <p:cNvPr id="8" name="Espace réservé du contenu 7">
            <a:extLst>
              <a:ext uri="{FF2B5EF4-FFF2-40B4-BE49-F238E27FC236}">
                <a16:creationId xmlns:a16="http://schemas.microsoft.com/office/drawing/2014/main" id="{F1341AB5-62F9-4363-A5D7-90B188404B18}"/>
              </a:ext>
            </a:extLst>
          </p:cNvPr>
          <p:cNvSpPr>
            <a:spLocks noGrp="1"/>
          </p:cNvSpPr>
          <p:nvPr>
            <p:ph sz="half" idx="2"/>
            <p:custDataLst>
              <p:tags r:id="rId3"/>
            </p:custDataLst>
          </p:nvPr>
        </p:nvSpPr>
        <p:spPr>
          <a:xfrm>
            <a:off x="6364224" y="1853152"/>
            <a:ext cx="4754880" cy="3450368"/>
          </a:xfrm>
          <a:solidFill>
            <a:schemeClr val="accent2">
              <a:lumMod val="20000"/>
              <a:lumOff val="80000"/>
            </a:schemeClr>
          </a:solidFill>
        </p:spPr>
        <p:txBody>
          <a:bodyPr/>
          <a:lstStyle/>
          <a:p>
            <a:r>
              <a:rPr lang="fr-FR"/>
              <a:t>Heureusement, il y a de nombreuses façons d’obtenir de l’aide! </a:t>
            </a:r>
          </a:p>
          <a:p>
            <a:pPr lvl="1"/>
            <a:r>
              <a:rPr lang="fr-FR"/>
              <a:t>Le guide que vous consultez actuellement a été conçu pour vous donner accès à plusieurs ressources. </a:t>
            </a:r>
          </a:p>
          <a:p>
            <a:pPr lvl="1"/>
            <a:r>
              <a:rPr lang="fr-FR"/>
              <a:t>Vos enseignants, la bibliothèque, le soutien informatique et les services aux étudiants de votre collège peuvent aussi vous accompagner. </a:t>
            </a:r>
          </a:p>
          <a:p>
            <a:r>
              <a:rPr lang="fr-FR"/>
              <a:t>En cas de problème, n’hésitez pas à demander du soutien!</a:t>
            </a:r>
            <a:endParaRPr lang="fr-CA"/>
          </a:p>
        </p:txBody>
      </p:sp>
      <p:sp>
        <p:nvSpPr>
          <p:cNvPr id="4" name="Espace réservé du numéro de diapositive 3">
            <a:extLst>
              <a:ext uri="{FF2B5EF4-FFF2-40B4-BE49-F238E27FC236}">
                <a16:creationId xmlns:a16="http://schemas.microsoft.com/office/drawing/2014/main" id="{5C4B3F99-5D3B-4846-9A29-8967C8FC48EB}"/>
              </a:ext>
            </a:extLst>
          </p:cNvPr>
          <p:cNvSpPr>
            <a:spLocks noGrp="1"/>
          </p:cNvSpPr>
          <p:nvPr>
            <p:ph type="sldNum" sz="quarter" idx="12"/>
            <p:custDataLst>
              <p:tags r:id="rId4"/>
            </p:custDataLst>
          </p:nvPr>
        </p:nvSpPr>
        <p:spPr/>
        <p:txBody>
          <a:bodyPr/>
          <a:lstStyle/>
          <a:p>
            <a:fld id="{4FAB73BC-B049-4115-A692-8D63A059BFB8}" type="slidenum">
              <a:rPr lang="en-US" smtClean="0"/>
              <a:t>41</a:t>
            </a:fld>
            <a:endParaRPr lang="en-US"/>
          </a:p>
        </p:txBody>
      </p:sp>
    </p:spTree>
    <p:extLst>
      <p:ext uri="{BB962C8B-B14F-4D97-AF65-F5344CB8AC3E}">
        <p14:creationId xmlns:p14="http://schemas.microsoft.com/office/powerpoint/2010/main" val="5526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2817F-5152-4AEF-8E05-9E50A683DD26}"/>
              </a:ext>
            </a:extLst>
          </p:cNvPr>
          <p:cNvSpPr>
            <a:spLocks noGrp="1"/>
          </p:cNvSpPr>
          <p:nvPr>
            <p:ph type="title"/>
            <p:custDataLst>
              <p:tags r:id="rId1"/>
            </p:custDataLst>
          </p:nvPr>
        </p:nvSpPr>
        <p:spPr/>
        <p:txBody>
          <a:bodyPr>
            <a:normAutofit fontScale="90000"/>
          </a:bodyPr>
          <a:lstStyle/>
          <a:p>
            <a:r>
              <a:rPr lang="fr-CA"/>
              <a:t>Dans la pratique : bien commencer votre travail</a:t>
            </a:r>
          </a:p>
        </p:txBody>
      </p:sp>
      <p:sp>
        <p:nvSpPr>
          <p:cNvPr id="3" name="Espace réservé du contenu 2">
            <a:extLst>
              <a:ext uri="{FF2B5EF4-FFF2-40B4-BE49-F238E27FC236}">
                <a16:creationId xmlns:a16="http://schemas.microsoft.com/office/drawing/2014/main" id="{AAD72D87-56F3-4B43-8CE7-46CB393B7F2C}"/>
              </a:ext>
            </a:extLst>
          </p:cNvPr>
          <p:cNvSpPr>
            <a:spLocks noGrp="1"/>
          </p:cNvSpPr>
          <p:nvPr>
            <p:ph idx="1"/>
            <p:custDataLst>
              <p:tags r:id="rId2"/>
            </p:custDataLst>
          </p:nvPr>
        </p:nvSpPr>
        <p:spPr>
          <a:xfrm>
            <a:off x="1069848" y="1808849"/>
            <a:ext cx="10058400" cy="776537"/>
          </a:xfrm>
        </p:spPr>
        <p:txBody>
          <a:bodyPr>
            <a:normAutofit/>
          </a:bodyPr>
          <a:lstStyle/>
          <a:p>
            <a:r>
              <a:rPr lang="fr-FR" dirty="0"/>
              <a:t>Lorsqu’un enseignant vous demande de rédiger un travail long, seul ou en équipe, il est recommandé de suivre quelques étapes avant de commencer à écrire :</a:t>
            </a:r>
            <a:endParaRPr lang="fr-CA" dirty="0"/>
          </a:p>
        </p:txBody>
      </p:sp>
      <p:sp>
        <p:nvSpPr>
          <p:cNvPr id="4" name="Espace réservé du numéro de diapositive 3">
            <a:extLst>
              <a:ext uri="{FF2B5EF4-FFF2-40B4-BE49-F238E27FC236}">
                <a16:creationId xmlns:a16="http://schemas.microsoft.com/office/drawing/2014/main" id="{5205582A-7A5B-4E36-B1D3-9CD569606AD6}"/>
              </a:ext>
            </a:extLst>
          </p:cNvPr>
          <p:cNvSpPr>
            <a:spLocks noGrp="1"/>
          </p:cNvSpPr>
          <p:nvPr>
            <p:ph type="sldNum" sz="quarter" idx="12"/>
            <p:custDataLst>
              <p:tags r:id="rId3"/>
            </p:custDataLst>
          </p:nvPr>
        </p:nvSpPr>
        <p:spPr/>
        <p:txBody>
          <a:bodyPr/>
          <a:lstStyle/>
          <a:p>
            <a:fld id="{4FAB73BC-B049-4115-A692-8D63A059BFB8}" type="slidenum">
              <a:rPr lang="en-US" smtClean="0"/>
              <a:t>42</a:t>
            </a:fld>
            <a:endParaRPr lang="en-US"/>
          </a:p>
        </p:txBody>
      </p:sp>
      <p:graphicFrame>
        <p:nvGraphicFramePr>
          <p:cNvPr id="6" name="Diagramme 5">
            <a:extLst>
              <a:ext uri="{FF2B5EF4-FFF2-40B4-BE49-F238E27FC236}">
                <a16:creationId xmlns:a16="http://schemas.microsoft.com/office/drawing/2014/main" id="{4EFB01F0-2F46-412C-BA56-604BDE92D48D}"/>
              </a:ext>
            </a:extLst>
          </p:cNvPr>
          <p:cNvGraphicFramePr/>
          <p:nvPr>
            <p:custDataLst>
              <p:tags r:id="rId4"/>
            </p:custDataLst>
            <p:extLst>
              <p:ext uri="{D42A27DB-BD31-4B8C-83A1-F6EECF244321}">
                <p14:modId xmlns:p14="http://schemas.microsoft.com/office/powerpoint/2010/main" val="84492049"/>
              </p:ext>
            </p:extLst>
          </p:nvPr>
        </p:nvGraphicFramePr>
        <p:xfrm>
          <a:off x="1161288" y="2585385"/>
          <a:ext cx="9960864" cy="40525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54109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12" cstate="email">
              <a:duotone>
                <a:schemeClr val="accent1">
                  <a:shade val="45000"/>
                  <a:satMod val="135000"/>
                </a:schemeClr>
                <a:prstClr val="white"/>
              </a:duotone>
              <a:extLst>
                <a:ext uri="{BEBA8EAE-BF5A-486C-A8C5-ECC9F3942E4B}">
                  <a14:imgProps xmlns:a14="http://schemas.microsoft.com/office/drawing/2010/main">
                    <a14:imgLayer r:embed="rId13">
                      <a14:imgEffect>
                        <a14:saturation sat="400000"/>
                      </a14:imgEffect>
                      <a14:imgEffect>
                        <a14:brightnessContrast bright="-40000" contrast="40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re 1">
            <a:extLst>
              <a:ext uri="{FF2B5EF4-FFF2-40B4-BE49-F238E27FC236}">
                <a16:creationId xmlns:a16="http://schemas.microsoft.com/office/drawing/2014/main" id="{A2B123B0-6562-491E-B42A-DC1F0AEF176C}"/>
              </a:ext>
            </a:extLst>
          </p:cNvPr>
          <p:cNvSpPr>
            <a:spLocks noGrp="1"/>
          </p:cNvSpPr>
          <p:nvPr>
            <p:ph type="title"/>
            <p:custDataLst>
              <p:tags r:id="rId3"/>
            </p:custDataLst>
          </p:nvPr>
        </p:nvSpPr>
        <p:spPr>
          <a:xfrm>
            <a:off x="643468" y="643466"/>
            <a:ext cx="3686312" cy="5528734"/>
          </a:xfrm>
        </p:spPr>
        <p:txBody>
          <a:bodyPr>
            <a:normAutofit/>
          </a:bodyPr>
          <a:lstStyle/>
          <a:p>
            <a:pPr algn="r"/>
            <a:r>
              <a:rPr lang="fr-CA" sz="4800">
                <a:solidFill>
                  <a:srgbClr val="FFFFFF"/>
                </a:solidFill>
              </a:rPr>
              <a:t>Pour aller plus loin…</a:t>
            </a:r>
          </a:p>
        </p:txBody>
      </p:sp>
      <p:sp>
        <p:nvSpPr>
          <p:cNvPr id="13" name="Oval 12">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14" cstate="email">
              <a:duotone>
                <a:schemeClr val="accent1">
                  <a:shade val="45000"/>
                  <a:satMod val="135000"/>
                </a:schemeClr>
                <a:prstClr val="white"/>
              </a:duotone>
              <a:extLs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 name="Espace réservé du numéro de diapositive 3">
            <a:extLst>
              <a:ext uri="{FF2B5EF4-FFF2-40B4-BE49-F238E27FC236}">
                <a16:creationId xmlns:a16="http://schemas.microsoft.com/office/drawing/2014/main" id="{1DD4007D-D475-4B40-A464-FF5B03826F7D}"/>
              </a:ext>
            </a:extLst>
          </p:cNvPr>
          <p:cNvSpPr>
            <a:spLocks noGrp="1"/>
          </p:cNvSpPr>
          <p:nvPr>
            <p:ph type="sldNum" sz="quarter" idx="12"/>
            <p:custDataLst>
              <p:tags r:id="rId6"/>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43</a:t>
            </a:fld>
            <a:endParaRPr lang="en-US"/>
          </a:p>
        </p:txBody>
      </p:sp>
      <p:sp>
        <p:nvSpPr>
          <p:cNvPr id="6" name="ZoneTexte 5">
            <a:extLst>
              <a:ext uri="{FF2B5EF4-FFF2-40B4-BE49-F238E27FC236}">
                <a16:creationId xmlns:a16="http://schemas.microsoft.com/office/drawing/2014/main" id="{AEFFC25D-4D97-47B6-B576-7FFA8A1103B6}"/>
              </a:ext>
            </a:extLst>
          </p:cNvPr>
          <p:cNvSpPr txBox="1"/>
          <p:nvPr>
            <p:custDataLst>
              <p:tags r:id="rId7"/>
            </p:custDataLst>
          </p:nvPr>
        </p:nvSpPr>
        <p:spPr>
          <a:xfrm>
            <a:off x="5145382" y="2304143"/>
            <a:ext cx="6475037" cy="923330"/>
          </a:xfrm>
          <a:prstGeom prst="rect">
            <a:avLst/>
          </a:prstGeom>
          <a:noFill/>
          <a:ln>
            <a:solidFill>
              <a:schemeClr val="accent2"/>
            </a:solidFill>
          </a:ln>
        </p:spPr>
        <p:txBody>
          <a:bodyPr wrap="square" rtlCol="0" anchor="t">
            <a:spAutoFit/>
          </a:bodyPr>
          <a:lstStyle/>
          <a:p>
            <a:r>
              <a:rPr lang="fr-FR"/>
              <a:t>Pour l’annotation :</a:t>
            </a:r>
          </a:p>
          <a:p>
            <a:pPr marL="285750" lvl="1" indent="-285750">
              <a:buFont typeface="Arial" panose="020B0604020202020204" pitchFamily="34" charset="0"/>
              <a:buChar char="•"/>
            </a:pPr>
            <a:r>
              <a:rPr lang="fr-FR" u="sng">
                <a:hlinkClick r:id="rId15"/>
              </a:rPr>
              <a:t>http://monde.ccdmd.qc.ca/ressource/?id=99365</a:t>
            </a:r>
            <a:r>
              <a:rPr lang="fr-FR"/>
              <a:t> </a:t>
            </a:r>
          </a:p>
          <a:p>
            <a:pPr marL="285750" lvl="1" indent="-285750">
              <a:buFont typeface="Arial" panose="020B0604020202020204" pitchFamily="34" charset="0"/>
              <a:buChar char="•"/>
            </a:pPr>
            <a:r>
              <a:rPr lang="fr-FR" u="sng">
                <a:hlinkClick r:id="rId16"/>
              </a:rPr>
              <a:t>http://monde.ccdmd.qc.ca/ressource/?id=99366</a:t>
            </a:r>
            <a:r>
              <a:rPr lang="fr-FR"/>
              <a:t> </a:t>
            </a:r>
          </a:p>
        </p:txBody>
      </p:sp>
      <p:sp>
        <p:nvSpPr>
          <p:cNvPr id="7" name="ZoneTexte 6">
            <a:extLst>
              <a:ext uri="{FF2B5EF4-FFF2-40B4-BE49-F238E27FC236}">
                <a16:creationId xmlns:a16="http://schemas.microsoft.com/office/drawing/2014/main" id="{AFBB4D16-CCCF-4B5A-8BA7-2089F03D706D}"/>
              </a:ext>
            </a:extLst>
          </p:cNvPr>
          <p:cNvSpPr txBox="1"/>
          <p:nvPr>
            <p:custDataLst>
              <p:tags r:id="rId8"/>
            </p:custDataLst>
          </p:nvPr>
        </p:nvSpPr>
        <p:spPr>
          <a:xfrm>
            <a:off x="5145382" y="3614856"/>
            <a:ext cx="6475036" cy="923330"/>
          </a:xfrm>
          <a:prstGeom prst="rect">
            <a:avLst/>
          </a:prstGeom>
          <a:noFill/>
          <a:ln>
            <a:solidFill>
              <a:schemeClr val="accent2"/>
            </a:solidFill>
          </a:ln>
        </p:spPr>
        <p:txBody>
          <a:bodyPr wrap="square" rtlCol="0">
            <a:spAutoFit/>
          </a:bodyPr>
          <a:lstStyle/>
          <a:p>
            <a:r>
              <a:rPr lang="it-IT"/>
              <a:t>Zotero:</a:t>
            </a:r>
          </a:p>
          <a:p>
            <a:pPr marL="285750" lvl="1" indent="-285750">
              <a:buFont typeface="Arial" panose="020B0604020202020204" pitchFamily="34" charset="0"/>
              <a:buChar char="•"/>
            </a:pPr>
            <a:r>
              <a:rPr lang="it-IT" u="sng">
                <a:hlinkClick r:id="rId17"/>
              </a:rPr>
              <a:t>https://mondiapason.ca/ressource/debuter-avec-zotero/</a:t>
            </a:r>
            <a:endParaRPr lang="it-IT"/>
          </a:p>
          <a:p>
            <a:pPr marL="285750" lvl="1" indent="-285750">
              <a:buFont typeface="Arial" panose="020B0604020202020204" pitchFamily="34" charset="0"/>
              <a:buChar char="•"/>
            </a:pPr>
            <a:r>
              <a:rPr lang="it-IT" u="sng">
                <a:hlinkClick r:id="rId18"/>
              </a:rPr>
              <a:t>https://carrefour.uquebec.ca/zotero</a:t>
            </a:r>
            <a:endParaRPr lang="fr-CA"/>
          </a:p>
        </p:txBody>
      </p:sp>
      <p:sp>
        <p:nvSpPr>
          <p:cNvPr id="8" name="ZoneTexte 7">
            <a:extLst>
              <a:ext uri="{FF2B5EF4-FFF2-40B4-BE49-F238E27FC236}">
                <a16:creationId xmlns:a16="http://schemas.microsoft.com/office/drawing/2014/main" id="{D6454F04-53A4-45C5-9DE5-A5D54E8C73BD}"/>
              </a:ext>
            </a:extLst>
          </p:cNvPr>
          <p:cNvSpPr txBox="1"/>
          <p:nvPr>
            <p:custDataLst>
              <p:tags r:id="rId9"/>
            </p:custDataLst>
          </p:nvPr>
        </p:nvSpPr>
        <p:spPr>
          <a:xfrm>
            <a:off x="5145381" y="4897980"/>
            <a:ext cx="6475036" cy="1200329"/>
          </a:xfrm>
          <a:prstGeom prst="rect">
            <a:avLst/>
          </a:prstGeom>
          <a:noFill/>
          <a:ln>
            <a:solidFill>
              <a:schemeClr val="accent2"/>
            </a:solidFill>
          </a:ln>
        </p:spPr>
        <p:txBody>
          <a:bodyPr wrap="square" rtlCol="0">
            <a:spAutoFit/>
          </a:bodyPr>
          <a:lstStyle/>
          <a:p>
            <a:r>
              <a:rPr lang="it-IT"/>
              <a:t>EndNote:</a:t>
            </a:r>
          </a:p>
          <a:p>
            <a:pPr marL="285750" lvl="1" indent="-285750">
              <a:buFont typeface="Arial" panose="020B0604020202020204" pitchFamily="34" charset="0"/>
              <a:buChar char="•"/>
            </a:pPr>
            <a:r>
              <a:rPr lang="it-IT" u="sng">
                <a:hlinkClick r:id="rId19"/>
              </a:rPr>
              <a:t>https://mondiapason.ca/ressource/consigner-mes-references-avec-endnote/</a:t>
            </a:r>
            <a:endParaRPr lang="it-IT"/>
          </a:p>
          <a:p>
            <a:pPr marL="285750" lvl="1" indent="-285750">
              <a:buFont typeface="Arial" panose="020B0604020202020204" pitchFamily="34" charset="0"/>
              <a:buChar char="•"/>
            </a:pPr>
            <a:r>
              <a:rPr lang="it-IT" u="sng">
                <a:hlinkClick r:id="rId20"/>
              </a:rPr>
              <a:t>https://carrefour.uquebec.ca/endnote</a:t>
            </a:r>
            <a:endParaRPr lang="fr-CA"/>
          </a:p>
        </p:txBody>
      </p:sp>
      <p:sp>
        <p:nvSpPr>
          <p:cNvPr id="12" name="ZoneTexte 11">
            <a:extLst>
              <a:ext uri="{FF2B5EF4-FFF2-40B4-BE49-F238E27FC236}">
                <a16:creationId xmlns:a16="http://schemas.microsoft.com/office/drawing/2014/main" id="{993EB3F3-9A1B-478B-B48E-EF5E920BFDC9}"/>
              </a:ext>
            </a:extLst>
          </p:cNvPr>
          <p:cNvSpPr txBox="1"/>
          <p:nvPr>
            <p:custDataLst>
              <p:tags r:id="rId10"/>
            </p:custDataLst>
          </p:nvPr>
        </p:nvSpPr>
        <p:spPr>
          <a:xfrm>
            <a:off x="5145381" y="1268973"/>
            <a:ext cx="6475037" cy="646331"/>
          </a:xfrm>
          <a:prstGeom prst="rect">
            <a:avLst/>
          </a:prstGeom>
          <a:noFill/>
          <a:ln>
            <a:solidFill>
              <a:schemeClr val="accent2"/>
            </a:solidFill>
          </a:ln>
        </p:spPr>
        <p:txBody>
          <a:bodyPr wrap="square" rtlCol="0" anchor="t">
            <a:spAutoFit/>
          </a:bodyPr>
          <a:lstStyle/>
          <a:p>
            <a:r>
              <a:rPr lang="fr-FR" dirty="0">
                <a:latin typeface="Trebuchet MS"/>
              </a:rPr>
              <a:t>Pour la planification du temps :</a:t>
            </a:r>
          </a:p>
          <a:p>
            <a:pPr marL="285750" indent="-285750">
              <a:buFont typeface="Arial"/>
              <a:buChar char="•"/>
            </a:pPr>
            <a:r>
              <a:rPr lang="en-US" u="sng" dirty="0">
                <a:latin typeface="Trebuchet MS"/>
                <a:hlinkClick r:id="rId21">
                  <a:extLst>
                    <a:ext uri="{A12FA001-AC4F-418D-AE19-62706E023703}">
                      <ahyp:hlinkClr xmlns:ahyp="http://schemas.microsoft.com/office/drawing/2018/hyperlinkcolor" val="tx"/>
                    </a:ext>
                  </a:extLst>
                </a:hlinkClick>
              </a:rPr>
              <a:t>h</a:t>
            </a:r>
            <a:r>
              <a:rPr lang="en-US" dirty="0">
                <a:solidFill>
                  <a:srgbClr val="0000FF"/>
                </a:solidFill>
                <a:latin typeface="Trebuchet MS"/>
                <a:cs typeface="Arial"/>
                <a:hlinkClick r:id="rId21"/>
              </a:rPr>
              <a:t>ttps://mondiapason.ca/fichiers/OutilEcheancier/</a:t>
            </a:r>
            <a:r>
              <a:rPr lang="en-US" dirty="0">
                <a:solidFill>
                  <a:srgbClr val="201F1E"/>
                </a:solidFill>
                <a:latin typeface="Trebuchet MS"/>
                <a:cs typeface="Arial"/>
              </a:rPr>
              <a:t> </a:t>
            </a:r>
            <a:endParaRPr lang="fr-FR" dirty="0">
              <a:latin typeface="Trebuchet MS"/>
            </a:endParaRPr>
          </a:p>
        </p:txBody>
      </p:sp>
    </p:spTree>
    <p:extLst>
      <p:ext uri="{BB962C8B-B14F-4D97-AF65-F5344CB8AC3E}">
        <p14:creationId xmlns:p14="http://schemas.microsoft.com/office/powerpoint/2010/main" val="3963538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CDEC5D-6C64-4275-96F9-6EFCD3D713B6}"/>
              </a:ext>
            </a:extLst>
          </p:cNvPr>
          <p:cNvSpPr>
            <a:spLocks noGrp="1"/>
          </p:cNvSpPr>
          <p:nvPr>
            <p:ph type="title"/>
            <p:custDataLst>
              <p:tags r:id="rId1"/>
            </p:custDataLst>
          </p:nvPr>
        </p:nvSpPr>
        <p:spPr/>
        <p:txBody>
          <a:bodyPr>
            <a:normAutofit/>
          </a:bodyPr>
          <a:lstStyle/>
          <a:p>
            <a:r>
              <a:rPr lang="fr-CA"/>
              <a:t>Citer : ou, quand et comment?</a:t>
            </a:r>
          </a:p>
        </p:txBody>
      </p:sp>
      <p:graphicFrame>
        <p:nvGraphicFramePr>
          <p:cNvPr id="14" name="Espace réservé du contenu 2">
            <a:extLst>
              <a:ext uri="{FF2B5EF4-FFF2-40B4-BE49-F238E27FC236}">
                <a16:creationId xmlns:a16="http://schemas.microsoft.com/office/drawing/2014/main" id="{F153F971-8422-46E9-BDD9-F007F821C278}"/>
              </a:ext>
            </a:extLst>
          </p:cNvPr>
          <p:cNvGraphicFramePr>
            <a:graphicFrameLocks noGrp="1"/>
          </p:cNvGraphicFramePr>
          <p:nvPr>
            <p:ph idx="1"/>
            <p:custDataLst>
              <p:tags r:id="rId2"/>
            </p:custDataLst>
            <p:extLst>
              <p:ext uri="{D42A27DB-BD31-4B8C-83A1-F6EECF244321}">
                <p14:modId xmlns:p14="http://schemas.microsoft.com/office/powerpoint/2010/main" val="2120425324"/>
              </p:ext>
            </p:extLst>
          </p:nvPr>
        </p:nvGraphicFramePr>
        <p:xfrm>
          <a:off x="1069975" y="1828800"/>
          <a:ext cx="10058400" cy="4343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Espace réservé du numéro de diapositive 3">
            <a:extLst>
              <a:ext uri="{FF2B5EF4-FFF2-40B4-BE49-F238E27FC236}">
                <a16:creationId xmlns:a16="http://schemas.microsoft.com/office/drawing/2014/main" id="{3AC60C0C-947F-48D2-ACB0-205AFB7C4FF6}"/>
              </a:ext>
            </a:extLst>
          </p:cNvPr>
          <p:cNvSpPr>
            <a:spLocks noGrp="1"/>
          </p:cNvSpPr>
          <p:nvPr>
            <p:ph type="sldNum" sz="quarter" idx="12"/>
            <p:custDataLst>
              <p:tags r:id="rId3"/>
            </p:custDataLst>
          </p:nvPr>
        </p:nvSpPr>
        <p:spPr/>
        <p:txBody>
          <a:bodyPr>
            <a:normAutofit/>
          </a:bodyPr>
          <a:lstStyle/>
          <a:p>
            <a:pPr>
              <a:spcAft>
                <a:spcPts val="600"/>
              </a:spcAft>
            </a:pPr>
            <a:fld id="{4FAB73BC-B049-4115-A692-8D63A059BFB8}" type="slidenum">
              <a:rPr lang="en-US" smtClean="0"/>
              <a:pPr>
                <a:spcAft>
                  <a:spcPts val="600"/>
                </a:spcAft>
              </a:pPr>
              <a:t>44</a:t>
            </a:fld>
            <a:endParaRPr lang="en-US"/>
          </a:p>
        </p:txBody>
      </p:sp>
    </p:spTree>
    <p:extLst>
      <p:ext uri="{BB962C8B-B14F-4D97-AF65-F5344CB8AC3E}">
        <p14:creationId xmlns:p14="http://schemas.microsoft.com/office/powerpoint/2010/main" val="712658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64EF5-1CBD-464E-9C45-8F7E87CC3708}"/>
              </a:ext>
            </a:extLst>
          </p:cNvPr>
          <p:cNvSpPr>
            <a:spLocks noGrp="1"/>
          </p:cNvSpPr>
          <p:nvPr>
            <p:ph type="title"/>
            <p:custDataLst>
              <p:tags r:id="rId1"/>
            </p:custDataLst>
          </p:nvPr>
        </p:nvSpPr>
        <p:spPr/>
        <p:txBody>
          <a:bodyPr/>
          <a:lstStyle/>
          <a:p>
            <a:r>
              <a:rPr lang="fr-CA"/>
              <a:t>Exception</a:t>
            </a:r>
          </a:p>
        </p:txBody>
      </p:sp>
      <p:sp>
        <p:nvSpPr>
          <p:cNvPr id="3" name="Espace réservé du contenu 2">
            <a:extLst>
              <a:ext uri="{FF2B5EF4-FFF2-40B4-BE49-F238E27FC236}">
                <a16:creationId xmlns:a16="http://schemas.microsoft.com/office/drawing/2014/main" id="{558EB02F-2E8A-4697-8451-29C7F1FCFFD5}"/>
              </a:ext>
            </a:extLst>
          </p:cNvPr>
          <p:cNvSpPr>
            <a:spLocks noGrp="1"/>
          </p:cNvSpPr>
          <p:nvPr>
            <p:ph idx="1"/>
            <p:custDataLst>
              <p:tags r:id="rId2"/>
            </p:custDataLst>
          </p:nvPr>
        </p:nvSpPr>
        <p:spPr/>
        <p:txBody>
          <a:bodyPr>
            <a:normAutofit/>
          </a:bodyPr>
          <a:lstStyle/>
          <a:p>
            <a:r>
              <a:rPr lang="fr-FR" dirty="0"/>
              <a:t>La seule situation où il n’est pas nécessaire de citer une source est lorsqu’une information est « de notoriété publique ». Cela signifie que cette information est connue de la majorité des gens et qu’on peut la retrouver dans plusieurs sources. Voici quelques exemples d’informations qui sont de notoriété publique et qui n’ont pas besoin de source :</a:t>
            </a:r>
          </a:p>
          <a:p>
            <a:pPr lvl="1" fontAlgn="base"/>
            <a:r>
              <a:rPr lang="fr-FR" dirty="0"/>
              <a:t>William Shakespeare est un auteur anglais;</a:t>
            </a:r>
          </a:p>
          <a:p>
            <a:pPr lvl="1" fontAlgn="base"/>
            <a:r>
              <a:rPr lang="fr-FR" dirty="0"/>
              <a:t>La Deuxième Guerre mondiale a eu lieu de 1939 à 1945;</a:t>
            </a:r>
          </a:p>
          <a:p>
            <a:pPr lvl="1" fontAlgn="base"/>
            <a:r>
              <a:rPr lang="fr-FR" dirty="0"/>
              <a:t>Dans des conditions normales, l’eau gèle à 0°C.</a:t>
            </a:r>
          </a:p>
          <a:p>
            <a:r>
              <a:rPr lang="fr-FR" dirty="0"/>
              <a:t>Si vous n’êtes pas certain qu’une information est de notoriété publique, ne prenez pas de chance : citez une source ou consultez votre enseignant.</a:t>
            </a:r>
            <a:endParaRPr lang="fr-CA" dirty="0"/>
          </a:p>
        </p:txBody>
      </p:sp>
      <p:sp>
        <p:nvSpPr>
          <p:cNvPr id="4" name="Espace réservé du numéro de diapositive 3">
            <a:extLst>
              <a:ext uri="{FF2B5EF4-FFF2-40B4-BE49-F238E27FC236}">
                <a16:creationId xmlns:a16="http://schemas.microsoft.com/office/drawing/2014/main" id="{5EF69A10-A118-41B3-9DD3-9EA0EB528D78}"/>
              </a:ext>
            </a:extLst>
          </p:cNvPr>
          <p:cNvSpPr>
            <a:spLocks noGrp="1"/>
          </p:cNvSpPr>
          <p:nvPr>
            <p:ph type="sldNum" sz="quarter" idx="12"/>
            <p:custDataLst>
              <p:tags r:id="rId3"/>
            </p:custDataLst>
          </p:nvPr>
        </p:nvSpPr>
        <p:spPr/>
        <p:txBody>
          <a:bodyPr/>
          <a:lstStyle/>
          <a:p>
            <a:fld id="{4FAB73BC-B049-4115-A692-8D63A059BFB8}" type="slidenum">
              <a:rPr lang="en-US" smtClean="0"/>
              <a:t>45</a:t>
            </a:fld>
            <a:endParaRPr lang="en-US"/>
          </a:p>
        </p:txBody>
      </p:sp>
    </p:spTree>
    <p:extLst>
      <p:ext uri="{BB962C8B-B14F-4D97-AF65-F5344CB8AC3E}">
        <p14:creationId xmlns:p14="http://schemas.microsoft.com/office/powerpoint/2010/main" val="163301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5F75E6-0C10-4ACB-953F-B6694BC23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A43EB80-BC84-4C81-A490-22231C9F21CB}"/>
              </a:ext>
              <a:ext uri="{C183D7F6-B498-43B3-948B-1728B52AA6E4}">
                <adec:decorative xmlns:adec="http://schemas.microsoft.com/office/drawing/2017/decorative" val="1"/>
              </a:ext>
            </a:extLst>
          </p:cNvPr>
          <p:cNvGrpSpPr>
            <a:grpSpLocks noGrp="1" noUngrp="1" noRot="1" noChangeAspect="1" noMove="1" noResize="1"/>
          </p:cNvGrpSpPr>
          <p:nvPr>
            <p:custDataLst>
              <p:tags r:id="rId2"/>
            </p:custDataLst>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A68B95D5-43FB-4809-81BC-49A0EF7C0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698D5E23-7B73-409A-9942-8DFC9C5AD3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4" name="Espace réservé du numéro de diapositive 3">
            <a:extLst>
              <a:ext uri="{FF2B5EF4-FFF2-40B4-BE49-F238E27FC236}">
                <a16:creationId xmlns:a16="http://schemas.microsoft.com/office/drawing/2014/main" id="{ECA7B831-B385-4285-ACCE-9B5D733E5988}"/>
              </a:ext>
            </a:extLst>
          </p:cNvPr>
          <p:cNvSpPr>
            <a:spLocks noGrp="1"/>
          </p:cNvSpPr>
          <p:nvPr>
            <p:ph type="sldNum" sz="quarter" idx="12"/>
            <p:custDataLst>
              <p:tags r:id="rId3"/>
            </p:custDataLst>
          </p:nvPr>
        </p:nvSpPr>
        <p:spPr>
          <a:xfrm>
            <a:off x="11311128" y="6272784"/>
            <a:ext cx="640080" cy="365125"/>
          </a:xfrm>
        </p:spPr>
        <p:txBody>
          <a:bodyPr>
            <a:normAutofit/>
          </a:bodyPr>
          <a:lstStyle/>
          <a:p>
            <a:pPr>
              <a:spcAft>
                <a:spcPts val="600"/>
              </a:spcAft>
            </a:pPr>
            <a:fld id="{4FAB73BC-B049-4115-A692-8D63A059BFB8}" type="slidenum">
              <a:rPr lang="en-US" smtClean="0"/>
              <a:pPr>
                <a:spcAft>
                  <a:spcPts val="600"/>
                </a:spcAft>
              </a:pPr>
              <a:t>46</a:t>
            </a:fld>
            <a:endParaRPr lang="en-US"/>
          </a:p>
        </p:txBody>
      </p:sp>
      <p:graphicFrame>
        <p:nvGraphicFramePr>
          <p:cNvPr id="6" name="Espace réservé du contenu 2">
            <a:extLst>
              <a:ext uri="{FF2B5EF4-FFF2-40B4-BE49-F238E27FC236}">
                <a16:creationId xmlns:a16="http://schemas.microsoft.com/office/drawing/2014/main" id="{6285DE04-6D43-4A4C-86DA-26C5F00EAFA8}"/>
              </a:ext>
            </a:extLst>
          </p:cNvPr>
          <p:cNvGraphicFramePr>
            <a:graphicFrameLocks noGrp="1"/>
          </p:cNvGraphicFramePr>
          <p:nvPr>
            <p:ph idx="1"/>
            <p:custDataLst>
              <p:tags r:id="rId4"/>
            </p:custDataLst>
            <p:extLst>
              <p:ext uri="{D42A27DB-BD31-4B8C-83A1-F6EECF244321}">
                <p14:modId xmlns:p14="http://schemas.microsoft.com/office/powerpoint/2010/main" val="625434038"/>
              </p:ext>
            </p:extLst>
          </p:nvPr>
        </p:nvGraphicFramePr>
        <p:xfrm>
          <a:off x="705272" y="353886"/>
          <a:ext cx="10513574" cy="61502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80071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A04378-11D2-437F-997C-93486BC4CC1A}"/>
              </a:ext>
            </a:extLst>
          </p:cNvPr>
          <p:cNvSpPr>
            <a:spLocks noGrp="1"/>
          </p:cNvSpPr>
          <p:nvPr>
            <p:ph idx="1"/>
            <p:custDataLst>
              <p:tags r:id="rId1"/>
            </p:custDataLst>
          </p:nvPr>
        </p:nvSpPr>
        <p:spPr/>
        <p:txBody>
          <a:bodyPr vert="horz" lIns="91440" tIns="45720" rIns="91440" bIns="45720" rtlCol="0" anchor="t">
            <a:normAutofit/>
          </a:bodyPr>
          <a:lstStyle/>
          <a:p>
            <a:pPr fontAlgn="base"/>
            <a:r>
              <a:rPr lang="fr-FR" u="sng" dirty="0">
                <a:hlinkClick r:id="rId5"/>
              </a:rPr>
              <a:t>Outil bibliographique</a:t>
            </a:r>
            <a:r>
              <a:rPr lang="fr-FR" dirty="0"/>
              <a:t> pour voir comment faire des références en style APA, Vancouver ou Dionne</a:t>
            </a:r>
          </a:p>
          <a:p>
            <a:pPr fontAlgn="base"/>
            <a:r>
              <a:rPr lang="fr-FR" dirty="0"/>
              <a:t>Capsules</a:t>
            </a:r>
            <a:r>
              <a:rPr lang="fr-FR" dirty="0">
                <a:hlinkClick r:id="rId6"/>
              </a:rPr>
              <a:t> </a:t>
            </a:r>
            <a:r>
              <a:rPr lang="fr-FR" u="sng" dirty="0">
                <a:hlinkClick r:id="rId6"/>
              </a:rPr>
              <a:t>Citer les sources</a:t>
            </a:r>
            <a:r>
              <a:rPr lang="fr-FR" dirty="0"/>
              <a:t>,</a:t>
            </a:r>
            <a:r>
              <a:rPr lang="fr-FR" dirty="0">
                <a:hlinkClick r:id="rId7"/>
              </a:rPr>
              <a:t> </a:t>
            </a:r>
            <a:r>
              <a:rPr lang="fr-FR" u="sng" dirty="0">
                <a:hlinkClick r:id="rId7"/>
              </a:rPr>
              <a:t>Générer des notes de bas de page</a:t>
            </a:r>
            <a:r>
              <a:rPr lang="fr-FR" dirty="0"/>
              <a:t> et</a:t>
            </a:r>
            <a:r>
              <a:rPr lang="fr-FR" dirty="0">
                <a:hlinkClick r:id="rId8"/>
              </a:rPr>
              <a:t> </a:t>
            </a:r>
            <a:r>
              <a:rPr lang="fr-FR" u="sng" dirty="0">
                <a:hlinkClick r:id="rId8"/>
              </a:rPr>
              <a:t>Rédiger une médiagraphie</a:t>
            </a:r>
            <a:r>
              <a:rPr lang="fr-FR" dirty="0"/>
              <a:t> du Profil TIC des étudiants du collégial</a:t>
            </a:r>
          </a:p>
          <a:p>
            <a:pPr fontAlgn="base"/>
            <a:r>
              <a:rPr lang="fr-FR" dirty="0"/>
              <a:t>Section</a:t>
            </a:r>
            <a:r>
              <a:rPr lang="fr-FR" dirty="0">
                <a:hlinkClick r:id="rId9"/>
              </a:rPr>
              <a:t> </a:t>
            </a:r>
            <a:r>
              <a:rPr lang="fr-FR" u="sng" dirty="0">
                <a:hlinkClick r:id="rId9"/>
              </a:rPr>
              <a:t>Citer ses sources</a:t>
            </a:r>
            <a:r>
              <a:rPr lang="fr-FR" dirty="0"/>
              <a:t> du site Web</a:t>
            </a:r>
            <a:r>
              <a:rPr lang="fr-FR" dirty="0">
                <a:hlinkClick r:id="rId10"/>
              </a:rPr>
              <a:t> </a:t>
            </a:r>
            <a:r>
              <a:rPr lang="fr-FR" u="sng" dirty="0">
                <a:hlinkClick r:id="rId10"/>
              </a:rPr>
              <a:t>S’informer!</a:t>
            </a:r>
            <a:endParaRPr lang="fr-FR" dirty="0"/>
          </a:p>
          <a:p>
            <a:pPr fontAlgn="base"/>
            <a:r>
              <a:rPr lang="fr-FR" dirty="0"/>
              <a:t>Tutoriel interactif</a:t>
            </a:r>
            <a:r>
              <a:rPr lang="fr-FR" dirty="0">
                <a:hlinkClick r:id="rId11"/>
              </a:rPr>
              <a:t> </a:t>
            </a:r>
            <a:r>
              <a:rPr lang="fr-FR" u="sng" dirty="0">
                <a:hlinkClick r:id="rId11"/>
              </a:rPr>
              <a:t>Citer ses sources et éviter le plagiat</a:t>
            </a:r>
            <a:endParaRPr lang="fr-FR" dirty="0"/>
          </a:p>
          <a:p>
            <a:pPr fontAlgn="base"/>
            <a:r>
              <a:rPr lang="fr-FR" dirty="0"/>
              <a:t>Sections</a:t>
            </a:r>
            <a:r>
              <a:rPr lang="fr-FR" dirty="0">
                <a:hlinkClick r:id="rId12"/>
              </a:rPr>
              <a:t> </a:t>
            </a:r>
            <a:r>
              <a:rPr lang="fr-FR" u="sng" dirty="0">
                <a:hlinkClick r:id="rId12"/>
              </a:rPr>
              <a:t>Citer ses sources</a:t>
            </a:r>
            <a:r>
              <a:rPr lang="fr-FR" dirty="0"/>
              <a:t> et</a:t>
            </a:r>
            <a:r>
              <a:rPr lang="fr-FR" dirty="0">
                <a:hlinkClick r:id="rId13"/>
              </a:rPr>
              <a:t> </a:t>
            </a:r>
            <a:r>
              <a:rPr lang="fr-FR" u="sng" dirty="0">
                <a:hlinkClick r:id="rId13"/>
              </a:rPr>
              <a:t>Éviter le plagiat</a:t>
            </a:r>
            <a:r>
              <a:rPr lang="fr-FR" dirty="0"/>
              <a:t> du site</a:t>
            </a:r>
            <a:r>
              <a:rPr lang="fr-FR" dirty="0">
                <a:hlinkClick r:id="rId14"/>
              </a:rPr>
              <a:t> </a:t>
            </a:r>
            <a:r>
              <a:rPr lang="fr-FR" u="sng" dirty="0">
                <a:hlinkClick r:id="rId14"/>
              </a:rPr>
              <a:t>Infosphère</a:t>
            </a:r>
            <a:r>
              <a:rPr lang="fr-FR" dirty="0"/>
              <a:t> </a:t>
            </a:r>
          </a:p>
          <a:p>
            <a:pPr fontAlgn="base"/>
            <a:r>
              <a:rPr lang="fr-FR" u="sng" dirty="0">
                <a:hlinkClick r:id="rId15"/>
              </a:rPr>
              <a:t>Modèle de médiagraphie</a:t>
            </a:r>
            <a:r>
              <a:rPr lang="fr-FR" dirty="0"/>
              <a:t> en style APA</a:t>
            </a:r>
          </a:p>
          <a:p>
            <a:endParaRPr lang="fr-CA" dirty="0"/>
          </a:p>
        </p:txBody>
      </p:sp>
      <p:sp>
        <p:nvSpPr>
          <p:cNvPr id="4" name="Espace réservé du numéro de diapositive 3">
            <a:extLst>
              <a:ext uri="{FF2B5EF4-FFF2-40B4-BE49-F238E27FC236}">
                <a16:creationId xmlns:a16="http://schemas.microsoft.com/office/drawing/2014/main" id="{7A7D8A52-061D-4CB5-9DB4-7CB082B98E5B}"/>
              </a:ext>
            </a:extLst>
          </p:cNvPr>
          <p:cNvSpPr>
            <a:spLocks noGrp="1"/>
          </p:cNvSpPr>
          <p:nvPr>
            <p:ph type="sldNum" sz="quarter" idx="12"/>
            <p:custDataLst>
              <p:tags r:id="rId2"/>
            </p:custDataLst>
          </p:nvPr>
        </p:nvSpPr>
        <p:spPr/>
        <p:txBody>
          <a:bodyPr/>
          <a:lstStyle/>
          <a:p>
            <a:fld id="{4FAB73BC-B049-4115-A692-8D63A059BFB8}" type="slidenum">
              <a:rPr lang="en-US" smtClean="0"/>
              <a:t>47</a:t>
            </a:fld>
            <a:endParaRPr lang="en-US"/>
          </a:p>
        </p:txBody>
      </p:sp>
      <p:sp>
        <p:nvSpPr>
          <p:cNvPr id="6" name="Titre 5">
            <a:extLst>
              <a:ext uri="{FF2B5EF4-FFF2-40B4-BE49-F238E27FC236}">
                <a16:creationId xmlns:a16="http://schemas.microsoft.com/office/drawing/2014/main" id="{40BD8B9A-806C-4B56-B957-C816C45EA1D3}"/>
              </a:ext>
            </a:extLst>
          </p:cNvPr>
          <p:cNvSpPr>
            <a:spLocks noGrp="1"/>
          </p:cNvSpPr>
          <p:nvPr>
            <p:ph type="title"/>
            <p:custDataLst>
              <p:tags r:id="rId3"/>
            </p:custDataLst>
          </p:nvPr>
        </p:nvSpPr>
        <p:spPr/>
        <p:txBody>
          <a:bodyPr>
            <a:normAutofit fontScale="90000"/>
          </a:bodyPr>
          <a:lstStyle/>
          <a:p>
            <a:r>
              <a:rPr lang="fr-FR"/>
              <a:t>Sélection de ressources qui vous montreront comment citer</a:t>
            </a:r>
            <a:endParaRPr lang="fr-CA"/>
          </a:p>
        </p:txBody>
      </p:sp>
    </p:spTree>
    <p:extLst>
      <p:ext uri="{BB962C8B-B14F-4D97-AF65-F5344CB8AC3E}">
        <p14:creationId xmlns:p14="http://schemas.microsoft.com/office/powerpoint/2010/main" val="3288530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oup 8">
            <a:extLst>
              <a:ext uri="{FF2B5EF4-FFF2-40B4-BE49-F238E27FC236}">
                <a16:creationId xmlns:a16="http://schemas.microsoft.com/office/drawing/2014/main" id="{2A313B03-D361-4EC9-AF52-0B3C1C92C26D}"/>
              </a:ext>
              <a:ext uri="{C183D7F6-B498-43B3-948B-1728B52AA6E4}">
                <adec:decorative xmlns:adec="http://schemas.microsoft.com/office/drawing/2017/decorative" val="1"/>
              </a:ext>
            </a:extLst>
          </p:cNvPr>
          <p:cNvGrpSpPr>
            <a:grpSpLocks noGrp="1" noUngrp="1" noRot="1" noChangeAspect="1" noMove="1" noResize="1"/>
          </p:cNvGrpSpPr>
          <p:nvPr>
            <p:custDataLst>
              <p:tags r:id="rId1"/>
            </p:custDataLst>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0" name="Oval 9">
              <a:extLst>
                <a:ext uri="{FF2B5EF4-FFF2-40B4-BE49-F238E27FC236}">
                  <a16:creationId xmlns:a16="http://schemas.microsoft.com/office/drawing/2014/main" id="{5E79CB85-A08A-4579-86F6-A8AA97551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8" cstate="email">
                <a:duotone>
                  <a:schemeClr val="accent1">
                    <a:shade val="45000"/>
                    <a:satMod val="135000"/>
                  </a:schemeClr>
                  <a:prstClr val="white"/>
                </a:duotone>
                <a:extLst>
                  <a:ext uri="{BEBA8EAE-BF5A-486C-A8C5-ECC9F3942E4B}">
                    <a14:imgProps xmlns:a14="http://schemas.microsoft.com/office/drawing/2010/main">
                      <a14:imgLayer r:embed="rId9">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sp>
        <p:sp>
          <p:nvSpPr>
            <p:cNvPr id="11" name="Oval 10">
              <a:extLst>
                <a:ext uri="{FF2B5EF4-FFF2-40B4-BE49-F238E27FC236}">
                  <a16:creationId xmlns:a16="http://schemas.microsoft.com/office/drawing/2014/main" id="{D6C61C9C-364D-4CB6-B9D1-1A6F50F6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
        <p:nvSpPr>
          <p:cNvPr id="18" name="Rectangle 12">
            <a:extLst>
              <a:ext uri="{FF2B5EF4-FFF2-40B4-BE49-F238E27FC236}">
                <a16:creationId xmlns:a16="http://schemas.microsoft.com/office/drawing/2014/main" id="{9C5EC292-991E-4C8F-9F55-D72971A4B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12192000" cy="6858000"/>
          </a:xfrm>
          <a:prstGeom prst="rect">
            <a:avLst/>
          </a:prstGeom>
          <a:solidFill>
            <a:srgbClr val="4A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0B7573-D2CD-4589-B099-E8254726A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10" cstate="email">
              <a:alphaModFix amt="50000"/>
              <a:lum bright="70000" contrast="-70000"/>
              <a:extLst>
                <a:ext uri="{BEBA8EAE-BF5A-486C-A8C5-ECC9F3942E4B}">
                  <a14:imgProps xmlns:a14="http://schemas.microsoft.com/office/drawing/2010/main">
                    <a14:imgLayer r:embed="rId11">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C26A041F-C32D-4E9C-AD9A-6F8F9710D9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477011" y="480059"/>
            <a:ext cx="11237976" cy="5897880"/>
          </a:xfrm>
          <a:prstGeom prst="rect">
            <a:avLst/>
          </a:prstGeom>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10;&#10;Description générée automatiquement">
            <a:extLst>
              <a:ext uri="{FF2B5EF4-FFF2-40B4-BE49-F238E27FC236}">
                <a16:creationId xmlns:a16="http://schemas.microsoft.com/office/drawing/2014/main" id="{141376BF-16E2-4169-8177-29880F696598}"/>
              </a:ext>
            </a:extLst>
          </p:cNvPr>
          <p:cNvPicPr>
            <a:picLocks noChangeAspect="1"/>
          </p:cNvPicPr>
          <p:nvPr>
            <p:custDataLst>
              <p:tags r:id="rId5"/>
            </p:custDataLst>
          </p:nvPr>
        </p:nvPicPr>
        <p:blipFill rotWithShape="1">
          <a:blip r:embed="rId12" cstate="email">
            <a:extLst>
              <a:ext uri="{28A0092B-C50C-407E-A947-70E740481C1C}">
                <a14:useLocalDpi xmlns:a14="http://schemas.microsoft.com/office/drawing/2010/main"/>
              </a:ext>
            </a:extLst>
          </a:blip>
          <a:srcRect/>
          <a:stretch/>
        </p:blipFill>
        <p:spPr>
          <a:xfrm>
            <a:off x="2121490" y="803062"/>
            <a:ext cx="7949018" cy="5251874"/>
          </a:xfrm>
          <a:prstGeom prst="rect">
            <a:avLst/>
          </a:prstGeom>
        </p:spPr>
      </p:pic>
      <p:sp>
        <p:nvSpPr>
          <p:cNvPr id="2" name="Espace réservé du numéro de diapositive 1">
            <a:extLst>
              <a:ext uri="{FF2B5EF4-FFF2-40B4-BE49-F238E27FC236}">
                <a16:creationId xmlns:a16="http://schemas.microsoft.com/office/drawing/2014/main" id="{B7F812A7-467E-449B-BD83-62DAA4FF77C3}"/>
              </a:ext>
            </a:extLst>
          </p:cNvPr>
          <p:cNvSpPr>
            <a:spLocks noGrp="1"/>
          </p:cNvSpPr>
          <p:nvPr>
            <p:ph type="sldNum" sz="quarter" idx="12"/>
            <p:custDataLst>
              <p:tags r:id="rId6"/>
            </p:custDataLst>
          </p:nvPr>
        </p:nvSpPr>
        <p:spPr>
          <a:xfrm>
            <a:off x="11311128" y="6383394"/>
            <a:ext cx="640080" cy="365125"/>
          </a:xfrm>
        </p:spPr>
        <p:txBody>
          <a:bodyPr vert="horz" lIns="91440" tIns="45720" rIns="91440" bIns="45720" rtlCol="0" anchor="ctr">
            <a:normAutofit/>
          </a:bodyPr>
          <a:lstStyle/>
          <a:p>
            <a:pPr>
              <a:spcAft>
                <a:spcPts val="600"/>
              </a:spcAft>
            </a:pPr>
            <a:fld id="{4FAB73BC-B049-4115-A692-8D63A059BFB8}" type="slidenum">
              <a:rPr lang="en-US" smtClean="0">
                <a:latin typeface="+mj-lt"/>
              </a:rPr>
              <a:pPr>
                <a:spcAft>
                  <a:spcPts val="600"/>
                </a:spcAft>
              </a:pPr>
              <a:t>48</a:t>
            </a:fld>
            <a:endParaRPr lang="en-US">
              <a:latin typeface="+mj-lt"/>
            </a:endParaRPr>
          </a:p>
        </p:txBody>
      </p:sp>
    </p:spTree>
    <p:extLst>
      <p:ext uri="{BB962C8B-B14F-4D97-AF65-F5344CB8AC3E}">
        <p14:creationId xmlns:p14="http://schemas.microsoft.com/office/powerpoint/2010/main" val="2516458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4C3601-55B3-498A-A76C-E0523F732187}"/>
              </a:ext>
            </a:extLst>
          </p:cNvPr>
          <p:cNvSpPr>
            <a:spLocks noGrp="1"/>
          </p:cNvSpPr>
          <p:nvPr>
            <p:ph type="title"/>
            <p:custDataLst>
              <p:tags r:id="rId1"/>
            </p:custDataLst>
          </p:nvPr>
        </p:nvSpPr>
        <p:spPr/>
        <p:txBody>
          <a:bodyPr>
            <a:normAutofit/>
          </a:bodyPr>
          <a:lstStyle/>
          <a:p>
            <a:r>
              <a:rPr lang="fr-CA"/>
              <a:t>Mon travail est-il prêt à être remis?</a:t>
            </a:r>
          </a:p>
        </p:txBody>
      </p:sp>
      <p:sp>
        <p:nvSpPr>
          <p:cNvPr id="3" name="Espace réservé du contenu 2">
            <a:extLst>
              <a:ext uri="{FF2B5EF4-FFF2-40B4-BE49-F238E27FC236}">
                <a16:creationId xmlns:a16="http://schemas.microsoft.com/office/drawing/2014/main" id="{7F1FB535-DBC8-494D-BEB8-FBE63E762493}"/>
              </a:ext>
            </a:extLst>
          </p:cNvPr>
          <p:cNvSpPr>
            <a:spLocks noGrp="1"/>
          </p:cNvSpPr>
          <p:nvPr>
            <p:ph idx="1"/>
            <p:custDataLst>
              <p:tags r:id="rId2"/>
            </p:custDataLst>
          </p:nvPr>
        </p:nvSpPr>
        <p:spPr/>
        <p:txBody>
          <a:bodyPr>
            <a:normAutofit lnSpcReduction="10000"/>
          </a:bodyPr>
          <a:lstStyle/>
          <a:p>
            <a:pPr marL="0" indent="0">
              <a:buNone/>
            </a:pPr>
            <a:r>
              <a:rPr lang="fr-FR" dirty="0"/>
              <a:t>Avant de l’imprimer ou de le transmettre, c’est une bonne idée de vérifier que vous respectez les principes de l’intégrité intellectuelle et que vous avez cité toutes vos sources. </a:t>
            </a:r>
          </a:p>
          <a:p>
            <a:endParaRPr lang="fr-FR" sz="3200" dirty="0"/>
          </a:p>
          <a:p>
            <a:pPr marL="0" indent="0">
              <a:buNone/>
            </a:pPr>
            <a:r>
              <a:rPr lang="fr-FR" sz="3200" dirty="0"/>
              <a:t>L’outil d’aide à la décision « </a:t>
            </a:r>
            <a:r>
              <a:rPr lang="fr-FR" sz="3200" u="sng" dirty="0">
                <a:hlinkClick r:id="rId5"/>
              </a:rPr>
              <a:t>Mon travail est-il prêt à être remis ?</a:t>
            </a:r>
            <a:r>
              <a:rPr lang="fr-FR" sz="3200" dirty="0"/>
              <a:t> » vous pose 5 questions essentielles pour vous assurer que votre travail est conforme. </a:t>
            </a:r>
          </a:p>
          <a:p>
            <a:endParaRPr lang="fr-FR" dirty="0"/>
          </a:p>
          <a:p>
            <a:pPr marL="0" indent="0">
              <a:buNone/>
            </a:pPr>
            <a:r>
              <a:rPr lang="fr-FR" dirty="0"/>
              <a:t>Vous avez répondu aux 5 questions et vous avez pu valider que votre travail avait été fait correctement? Félicitations! Vous êtes maintenant prêt à le remettre à votre enseignant!</a:t>
            </a:r>
          </a:p>
        </p:txBody>
      </p:sp>
      <p:sp>
        <p:nvSpPr>
          <p:cNvPr id="4" name="Espace réservé du numéro de diapositive 3">
            <a:extLst>
              <a:ext uri="{FF2B5EF4-FFF2-40B4-BE49-F238E27FC236}">
                <a16:creationId xmlns:a16="http://schemas.microsoft.com/office/drawing/2014/main" id="{73E5937C-30C9-4CF6-BF5A-FDFE337BB6D6}"/>
              </a:ext>
            </a:extLst>
          </p:cNvPr>
          <p:cNvSpPr>
            <a:spLocks noGrp="1"/>
          </p:cNvSpPr>
          <p:nvPr>
            <p:ph type="sldNum" sz="quarter" idx="12"/>
            <p:custDataLst>
              <p:tags r:id="rId3"/>
            </p:custDataLst>
          </p:nvPr>
        </p:nvSpPr>
        <p:spPr/>
        <p:txBody>
          <a:bodyPr/>
          <a:lstStyle/>
          <a:p>
            <a:fld id="{4FAB73BC-B049-4115-A692-8D63A059BFB8}" type="slidenum">
              <a:rPr lang="en-US" smtClean="0"/>
              <a:t>49</a:t>
            </a:fld>
            <a:endParaRPr lang="en-US"/>
          </a:p>
        </p:txBody>
      </p:sp>
    </p:spTree>
    <p:extLst>
      <p:ext uri="{BB962C8B-B14F-4D97-AF65-F5344CB8AC3E}">
        <p14:creationId xmlns:p14="http://schemas.microsoft.com/office/powerpoint/2010/main" val="52715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E44749-4266-4D3C-94BC-020E35898A79}"/>
              </a:ext>
            </a:extLst>
          </p:cNvPr>
          <p:cNvSpPr>
            <a:spLocks noGrp="1"/>
          </p:cNvSpPr>
          <p:nvPr>
            <p:ph type="title"/>
            <p:custDataLst>
              <p:tags r:id="rId1"/>
            </p:custDataLst>
          </p:nvPr>
        </p:nvSpPr>
        <p:spPr/>
        <p:txBody>
          <a:bodyPr/>
          <a:lstStyle/>
          <a:p>
            <a:r>
              <a:rPr lang="fr-CA"/>
              <a:t>Des étudiants hyperconnectés</a:t>
            </a:r>
          </a:p>
        </p:txBody>
      </p:sp>
      <p:sp>
        <p:nvSpPr>
          <p:cNvPr id="3" name="Espace réservé du contenu 2">
            <a:extLst>
              <a:ext uri="{FF2B5EF4-FFF2-40B4-BE49-F238E27FC236}">
                <a16:creationId xmlns:a16="http://schemas.microsoft.com/office/drawing/2014/main" id="{20EEC4A1-2BEC-4D3D-8E20-7D533EE814B2}"/>
              </a:ext>
            </a:extLst>
          </p:cNvPr>
          <p:cNvSpPr>
            <a:spLocks noGrp="1"/>
          </p:cNvSpPr>
          <p:nvPr>
            <p:ph idx="1"/>
            <p:custDataLst>
              <p:tags r:id="rId2"/>
            </p:custDataLst>
          </p:nvPr>
        </p:nvSpPr>
        <p:spPr/>
        <p:txBody>
          <a:bodyPr>
            <a:normAutofit/>
          </a:bodyPr>
          <a:lstStyle/>
          <a:p>
            <a:r>
              <a:rPr lang="fr-FR"/>
              <a:t>Ce n’est pas qu’une illusion : les étudiants qui fréquentent actuellement vos classes sont </a:t>
            </a:r>
            <a:r>
              <a:rPr lang="fr-FR">
                <a:solidFill>
                  <a:schemeClr val="accent5"/>
                </a:solidFill>
              </a:rPr>
              <a:t>hyperconnectés</a:t>
            </a:r>
            <a:r>
              <a:rPr lang="fr-FR"/>
              <a:t>. </a:t>
            </a:r>
          </a:p>
          <a:p>
            <a:r>
              <a:rPr lang="fr-FR"/>
              <a:t>Toutefois, les chercheurs remarquent que ce fort taux d’adoption d’appareils connectés et leur usage quasi constant ne signifie pas que les étudiants sont automatiquement capables de tirer profit de ces technologies pour leurs besoins académiques. </a:t>
            </a:r>
          </a:p>
          <a:p>
            <a:r>
              <a:rPr lang="fr-FR"/>
              <a:t>L’utilisation qu’ils font de ces outils est souvent </a:t>
            </a:r>
            <a:r>
              <a:rPr lang="fr-FR">
                <a:solidFill>
                  <a:schemeClr val="accent5"/>
                </a:solidFill>
              </a:rPr>
              <a:t>superficielle</a:t>
            </a:r>
            <a:r>
              <a:rPr lang="fr-FR"/>
              <a:t> et il est nécessaire de </a:t>
            </a:r>
            <a:r>
              <a:rPr lang="fr-FR">
                <a:solidFill>
                  <a:schemeClr val="accent5"/>
                </a:solidFill>
              </a:rPr>
              <a:t>guider les étudiants</a:t>
            </a:r>
            <a:r>
              <a:rPr lang="fr-FR"/>
              <a:t> pour qu’ils puissent exploiter les technologies de manière pertinente et efficace pendant leur cursus.</a:t>
            </a:r>
          </a:p>
        </p:txBody>
      </p:sp>
      <p:sp>
        <p:nvSpPr>
          <p:cNvPr id="4" name="Espace réservé du numéro de diapositive 3">
            <a:extLst>
              <a:ext uri="{FF2B5EF4-FFF2-40B4-BE49-F238E27FC236}">
                <a16:creationId xmlns:a16="http://schemas.microsoft.com/office/drawing/2014/main" id="{C2CE9363-5A63-4DF2-B674-B25A73EE56BD}"/>
              </a:ext>
            </a:extLst>
          </p:cNvPr>
          <p:cNvSpPr>
            <a:spLocks noGrp="1"/>
          </p:cNvSpPr>
          <p:nvPr>
            <p:ph type="sldNum" sz="quarter" idx="12"/>
            <p:custDataLst>
              <p:tags r:id="rId3"/>
            </p:custDataLst>
          </p:nvPr>
        </p:nvSpPr>
        <p:spPr/>
        <p:txBody>
          <a:bodyPr/>
          <a:lstStyle/>
          <a:p>
            <a:fld id="{4FAB73BC-B049-4115-A692-8D63A059BFB8}" type="slidenum">
              <a:rPr lang="en-US" smtClean="0"/>
              <a:t>5</a:t>
            </a:fld>
            <a:endParaRPr lang="en-US"/>
          </a:p>
        </p:txBody>
      </p:sp>
      <p:sp>
        <p:nvSpPr>
          <p:cNvPr id="5" name="Rectangle 4">
            <a:extLst>
              <a:ext uri="{FF2B5EF4-FFF2-40B4-BE49-F238E27FC236}">
                <a16:creationId xmlns:a16="http://schemas.microsoft.com/office/drawing/2014/main" id="{B0B1CBB0-574F-4C3C-BD24-7D4EDD7BB3D4}"/>
              </a:ext>
            </a:extLst>
          </p:cNvPr>
          <p:cNvSpPr/>
          <p:nvPr>
            <p:custDataLst>
              <p:tags r:id="rId4"/>
            </p:custDataLst>
          </p:nvPr>
        </p:nvSpPr>
        <p:spPr>
          <a:xfrm>
            <a:off x="1066800" y="5903452"/>
            <a:ext cx="10058400" cy="738664"/>
          </a:xfrm>
          <a:prstGeom prst="rect">
            <a:avLst/>
          </a:prstGeom>
          <a:noFill/>
          <a:ln>
            <a:solidFill>
              <a:schemeClr val="accent2"/>
            </a:solidFill>
          </a:ln>
        </p:spPr>
        <p:txBody>
          <a:bodyPr wrap="square">
            <a:spAutoFit/>
          </a:bodyPr>
          <a:lstStyle/>
          <a:p>
            <a:r>
              <a:rPr lang="fr-CA" sz="1400" err="1"/>
              <a:t>Dahlstrom</a:t>
            </a:r>
            <a:r>
              <a:rPr lang="fr-CA" sz="1400"/>
              <a:t>, E. et </a:t>
            </a:r>
            <a:r>
              <a:rPr lang="fr-CA" sz="1400" err="1"/>
              <a:t>Bichsel</a:t>
            </a:r>
            <a:r>
              <a:rPr lang="fr-CA" sz="1400"/>
              <a:t>, J. (2014). </a:t>
            </a:r>
            <a:r>
              <a:rPr lang="fr-CA" sz="1400" i="1"/>
              <a:t>ECAR </a:t>
            </a:r>
            <a:r>
              <a:rPr lang="fr-CA" sz="1400" i="1" err="1"/>
              <a:t>Study</a:t>
            </a:r>
            <a:r>
              <a:rPr lang="fr-CA" sz="1400" i="1"/>
              <a:t> of </a:t>
            </a:r>
            <a:r>
              <a:rPr lang="fr-CA" sz="1400" i="1" err="1"/>
              <a:t>Undergraduate</a:t>
            </a:r>
            <a:r>
              <a:rPr lang="fr-CA" sz="1400" i="1"/>
              <a:t> </a:t>
            </a:r>
            <a:r>
              <a:rPr lang="fr-CA" sz="1400" i="1" err="1"/>
              <a:t>Students</a:t>
            </a:r>
            <a:r>
              <a:rPr lang="fr-CA" sz="1400" i="1"/>
              <a:t> and Information </a:t>
            </a:r>
            <a:r>
              <a:rPr lang="fr-CA" sz="1400" i="1" err="1"/>
              <a:t>Technology</a:t>
            </a:r>
            <a:r>
              <a:rPr lang="fr-CA" sz="1400" i="1"/>
              <a:t>, 2014</a:t>
            </a:r>
            <a:r>
              <a:rPr lang="fr-CA" sz="1400"/>
              <a:t> ( [Rapport de recherche]). Louiseville, CO : ECAR. Repéré à </a:t>
            </a:r>
            <a:r>
              <a:rPr lang="fr-CA" sz="1400">
                <a:hlinkClick r:id="rId6"/>
              </a:rPr>
              <a:t>http://www.educause.edu/ecar</a:t>
            </a:r>
            <a:r>
              <a:rPr lang="fr-CA" sz="1400"/>
              <a:t> ou </a:t>
            </a:r>
            <a:r>
              <a:rPr lang="fr-CA" sz="1400" u="sng">
                <a:hlinkClick r:id="rId7"/>
              </a:rPr>
              <a:t>https://library.educause.edu/~/media/files/library/2014/10/ers1406-pdf.pdf?la=en</a:t>
            </a:r>
            <a:endParaRPr lang="fr-CA" sz="1400">
              <a:effectLst/>
            </a:endParaRPr>
          </a:p>
        </p:txBody>
      </p:sp>
    </p:spTree>
    <p:extLst>
      <p:ext uri="{BB962C8B-B14F-4D97-AF65-F5344CB8AC3E}">
        <p14:creationId xmlns:p14="http://schemas.microsoft.com/office/powerpoint/2010/main" val="39228987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B2D321-EF64-4CDE-AC03-85878F65432C}"/>
              </a:ext>
            </a:extLst>
          </p:cNvPr>
          <p:cNvSpPr>
            <a:spLocks noGrp="1"/>
          </p:cNvSpPr>
          <p:nvPr>
            <p:ph type="title"/>
            <p:custDataLst>
              <p:tags r:id="rId1"/>
            </p:custDataLst>
          </p:nvPr>
        </p:nvSpPr>
        <p:spPr/>
        <p:txBody>
          <a:bodyPr/>
          <a:lstStyle/>
          <a:p>
            <a:r>
              <a:rPr lang="fr-CA"/>
              <a:t>Références</a:t>
            </a:r>
          </a:p>
        </p:txBody>
      </p:sp>
      <p:sp>
        <p:nvSpPr>
          <p:cNvPr id="3" name="Espace réservé du contenu 2">
            <a:extLst>
              <a:ext uri="{FF2B5EF4-FFF2-40B4-BE49-F238E27FC236}">
                <a16:creationId xmlns:a16="http://schemas.microsoft.com/office/drawing/2014/main" id="{EAEF9F23-2CFB-4070-8365-1F2A9B8D848C}"/>
              </a:ext>
            </a:extLst>
          </p:cNvPr>
          <p:cNvSpPr>
            <a:spLocks noGrp="1"/>
          </p:cNvSpPr>
          <p:nvPr>
            <p:ph idx="1"/>
            <p:custDataLst>
              <p:tags r:id="rId2"/>
            </p:custDataLst>
          </p:nvPr>
        </p:nvSpPr>
        <p:spPr/>
        <p:txBody>
          <a:bodyPr vert="horz" lIns="91440" tIns="45720" rIns="91440" bIns="45720" rtlCol="0" anchor="t">
            <a:noAutofit/>
          </a:bodyPr>
          <a:lstStyle/>
          <a:p>
            <a:r>
              <a:rPr lang="fr-FR" sz="1900" dirty="0" err="1"/>
              <a:t>Baruchson-Arbib</a:t>
            </a:r>
            <a:r>
              <a:rPr lang="fr-FR" sz="1900" dirty="0"/>
              <a:t>, S. et </a:t>
            </a:r>
            <a:r>
              <a:rPr lang="fr-FR" sz="1900" dirty="0" err="1"/>
              <a:t>Yaari</a:t>
            </a:r>
            <a:r>
              <a:rPr lang="fr-FR" sz="1900" dirty="0"/>
              <a:t>, E. (2004). </a:t>
            </a:r>
            <a:r>
              <a:rPr lang="fr-FR" sz="1900" dirty="0" err="1">
                <a:hlinkClick r:id="rId5"/>
              </a:rPr>
              <a:t>Printed</a:t>
            </a:r>
            <a:r>
              <a:rPr lang="fr-FR" sz="1900" dirty="0">
                <a:hlinkClick r:id="rId5"/>
              </a:rPr>
              <a:t> Versus Internet </a:t>
            </a:r>
            <a:r>
              <a:rPr lang="fr-FR" sz="1900" dirty="0" err="1">
                <a:hlinkClick r:id="rId5"/>
              </a:rPr>
              <a:t>Plagiarism</a:t>
            </a:r>
            <a:r>
              <a:rPr lang="fr-FR" sz="1900" dirty="0">
                <a:hlinkClick r:id="rId5"/>
              </a:rPr>
              <a:t>: A </a:t>
            </a:r>
            <a:r>
              <a:rPr lang="fr-FR" sz="1900" dirty="0" err="1">
                <a:hlinkClick r:id="rId5"/>
              </a:rPr>
              <a:t>Study</a:t>
            </a:r>
            <a:r>
              <a:rPr lang="fr-FR" sz="1900" dirty="0">
                <a:hlinkClick r:id="rId5"/>
              </a:rPr>
              <a:t> of </a:t>
            </a:r>
            <a:r>
              <a:rPr lang="fr-FR" sz="1900" dirty="0" err="1">
                <a:hlinkClick r:id="rId5"/>
              </a:rPr>
              <a:t>Students</a:t>
            </a:r>
            <a:r>
              <a:rPr lang="fr-FR" sz="1900" dirty="0">
                <a:hlinkClick r:id="rId5"/>
              </a:rPr>
              <a:t>’ Perception</a:t>
            </a:r>
            <a:r>
              <a:rPr lang="fr-FR" sz="1900" dirty="0"/>
              <a:t>. </a:t>
            </a:r>
            <a:r>
              <a:rPr lang="fr-FR" sz="1900" i="1" dirty="0"/>
              <a:t>International Journal of Information </a:t>
            </a:r>
            <a:r>
              <a:rPr lang="fr-FR" sz="1900" i="1" dirty="0" err="1"/>
              <a:t>Ethics</a:t>
            </a:r>
            <a:r>
              <a:rPr lang="fr-FR" sz="1900" dirty="0"/>
              <a:t>, </a:t>
            </a:r>
            <a:r>
              <a:rPr lang="fr-FR" sz="1900" i="1" dirty="0"/>
              <a:t>1</a:t>
            </a:r>
            <a:r>
              <a:rPr lang="fr-FR" sz="1900" dirty="0"/>
              <a:t>.</a:t>
            </a:r>
          </a:p>
          <a:p>
            <a:r>
              <a:rPr lang="fr-FR" sz="1900" dirty="0" err="1"/>
              <a:t>Boubée</a:t>
            </a:r>
            <a:r>
              <a:rPr lang="fr-FR" sz="1900" dirty="0"/>
              <a:t>, N., Gervais, S. et </a:t>
            </a:r>
            <a:r>
              <a:rPr lang="fr-FR" sz="1900" dirty="0" err="1"/>
              <a:t>Gorsse</a:t>
            </a:r>
            <a:r>
              <a:rPr lang="fr-FR" sz="1900" dirty="0"/>
              <a:t>, M. (2018, 23 février). </a:t>
            </a:r>
            <a:r>
              <a:rPr lang="fr-FR" sz="1900" i="1" dirty="0">
                <a:hlinkClick r:id="rId6"/>
              </a:rPr>
              <a:t>Plagiat &amp; recherche d’information : problèmes et solutions</a:t>
            </a:r>
            <a:r>
              <a:rPr lang="fr-FR" sz="1900" dirty="0"/>
              <a:t>. Communication présentée au Formation </a:t>
            </a:r>
            <a:r>
              <a:rPr lang="fr-FR" sz="1900" dirty="0" err="1"/>
              <a:t>Créacollage</a:t>
            </a:r>
            <a:r>
              <a:rPr lang="fr-FR" sz="1900" dirty="0"/>
              <a:t>.</a:t>
            </a:r>
          </a:p>
          <a:p>
            <a:r>
              <a:rPr lang="fr-FR" sz="1900" dirty="0"/>
              <a:t>Cégep de Ste-Foy. (s.d.). </a:t>
            </a:r>
            <a:r>
              <a:rPr lang="fr-FR" sz="1900" dirty="0">
                <a:hlinkClick r:id="rId7"/>
              </a:rPr>
              <a:t>Outil de présentation des travaux : L’importance de citer ses sources</a:t>
            </a:r>
            <a:r>
              <a:rPr lang="fr-FR" sz="1900" dirty="0"/>
              <a:t>. </a:t>
            </a:r>
            <a:r>
              <a:rPr lang="fr-FR" sz="1900" i="1" dirty="0"/>
              <a:t>Outil de présentation des travaux</a:t>
            </a:r>
            <a:r>
              <a:rPr lang="fr-FR" sz="1900" dirty="0"/>
              <a:t>.</a:t>
            </a:r>
          </a:p>
          <a:p>
            <a:r>
              <a:rPr lang="fr-FR" sz="1900" dirty="0"/>
              <a:t>Cégep du Vieux Montréal. (s.d.). </a:t>
            </a:r>
            <a:r>
              <a:rPr lang="fr-FR" sz="1900" dirty="0">
                <a:hlinkClick r:id="rId8"/>
              </a:rPr>
              <a:t>Citer ses sources</a:t>
            </a:r>
            <a:r>
              <a:rPr lang="fr-FR" sz="1900" dirty="0"/>
              <a:t>.</a:t>
            </a:r>
          </a:p>
          <a:p>
            <a:r>
              <a:rPr lang="en-US" sz="1900" dirty="0" err="1">
                <a:ea typeface="+mn-lt"/>
                <a:cs typeface="+mn-lt"/>
              </a:rPr>
              <a:t>Côté</a:t>
            </a:r>
            <a:r>
              <a:rPr lang="en-US" sz="1900" dirty="0">
                <a:ea typeface="+mn-lt"/>
                <a:cs typeface="+mn-lt"/>
              </a:rPr>
              <a:t>, F. (2014). </a:t>
            </a:r>
            <a:r>
              <a:rPr lang="en-US" sz="1900" i="1" dirty="0" err="1">
                <a:ea typeface="+mn-lt"/>
                <a:cs typeface="+mn-lt"/>
              </a:rPr>
              <a:t>Construire</a:t>
            </a:r>
            <a:r>
              <a:rPr lang="en-US" sz="1900" i="1" dirty="0">
                <a:ea typeface="+mn-lt"/>
                <a:cs typeface="+mn-lt"/>
              </a:rPr>
              <a:t> des grilles </a:t>
            </a:r>
            <a:r>
              <a:rPr lang="en-US" sz="1900" i="1" dirty="0" err="1">
                <a:ea typeface="+mn-lt"/>
                <a:cs typeface="+mn-lt"/>
              </a:rPr>
              <a:t>d’évaluation</a:t>
            </a:r>
            <a:r>
              <a:rPr lang="en-US" sz="1900" i="1" dirty="0">
                <a:ea typeface="+mn-lt"/>
                <a:cs typeface="+mn-lt"/>
              </a:rPr>
              <a:t> </a:t>
            </a:r>
            <a:r>
              <a:rPr lang="en-US" sz="1900" i="1" dirty="0" err="1">
                <a:ea typeface="+mn-lt"/>
                <a:cs typeface="+mn-lt"/>
              </a:rPr>
              <a:t>descriptives</a:t>
            </a:r>
            <a:r>
              <a:rPr lang="en-US" sz="1900" i="1" dirty="0">
                <a:ea typeface="+mn-lt"/>
                <a:cs typeface="+mn-lt"/>
              </a:rPr>
              <a:t> au </a:t>
            </a:r>
            <a:r>
              <a:rPr lang="en-US" sz="1900" i="1" dirty="0" err="1">
                <a:ea typeface="+mn-lt"/>
                <a:cs typeface="+mn-lt"/>
              </a:rPr>
              <a:t>collégial</a:t>
            </a:r>
            <a:r>
              <a:rPr lang="en-US" sz="1900" i="1" dirty="0">
                <a:ea typeface="+mn-lt"/>
                <a:cs typeface="+mn-lt"/>
              </a:rPr>
              <a:t>: guide </a:t>
            </a:r>
            <a:r>
              <a:rPr lang="en-US" sz="1900" i="1" dirty="0" err="1">
                <a:ea typeface="+mn-lt"/>
                <a:cs typeface="+mn-lt"/>
              </a:rPr>
              <a:t>d’élaboration</a:t>
            </a:r>
            <a:r>
              <a:rPr lang="en-US" sz="1900" i="1" dirty="0">
                <a:ea typeface="+mn-lt"/>
                <a:cs typeface="+mn-lt"/>
              </a:rPr>
              <a:t> et </a:t>
            </a:r>
            <a:r>
              <a:rPr lang="en-US" sz="1900" i="1" dirty="0" err="1">
                <a:ea typeface="+mn-lt"/>
                <a:cs typeface="+mn-lt"/>
              </a:rPr>
              <a:t>exemples</a:t>
            </a:r>
            <a:r>
              <a:rPr lang="en-US" sz="1900" i="1" dirty="0">
                <a:ea typeface="+mn-lt"/>
                <a:cs typeface="+mn-lt"/>
              </a:rPr>
              <a:t> de grille</a:t>
            </a:r>
            <a:r>
              <a:rPr lang="en-US" sz="1900" dirty="0">
                <a:ea typeface="+mn-lt"/>
                <a:cs typeface="+mn-lt"/>
              </a:rPr>
              <a:t>. Québec : Presses de </a:t>
            </a:r>
            <a:r>
              <a:rPr lang="en-US" sz="1900" dirty="0" err="1">
                <a:ea typeface="+mn-lt"/>
                <a:cs typeface="+mn-lt"/>
              </a:rPr>
              <a:t>l’Université</a:t>
            </a:r>
            <a:r>
              <a:rPr lang="en-US" sz="1900" dirty="0">
                <a:ea typeface="+mn-lt"/>
                <a:cs typeface="+mn-lt"/>
              </a:rPr>
              <a:t> du Québec. </a:t>
            </a:r>
            <a:endParaRPr lang="fr-FR" sz="1900" dirty="0"/>
          </a:p>
          <a:p>
            <a:r>
              <a:rPr lang="fr-FR" sz="1900" dirty="0" err="1"/>
              <a:t>Dahlstrom</a:t>
            </a:r>
            <a:r>
              <a:rPr lang="fr-FR" sz="1900" dirty="0"/>
              <a:t>, E. et </a:t>
            </a:r>
            <a:r>
              <a:rPr lang="fr-FR" sz="1900" dirty="0" err="1"/>
              <a:t>Bichsel</a:t>
            </a:r>
            <a:r>
              <a:rPr lang="fr-FR" sz="1900" dirty="0"/>
              <a:t>, J. (2014). </a:t>
            </a:r>
            <a:r>
              <a:rPr lang="fr-FR" sz="1900" i="1" dirty="0">
                <a:hlinkClick r:id="rId9"/>
              </a:rPr>
              <a:t>ECAR </a:t>
            </a:r>
            <a:r>
              <a:rPr lang="fr-FR" sz="1900" i="1" dirty="0" err="1">
                <a:hlinkClick r:id="rId9"/>
              </a:rPr>
              <a:t>Study</a:t>
            </a:r>
            <a:r>
              <a:rPr lang="fr-FR" sz="1900" i="1" dirty="0">
                <a:hlinkClick r:id="rId9"/>
              </a:rPr>
              <a:t> of </a:t>
            </a:r>
            <a:r>
              <a:rPr lang="fr-FR" sz="1900" i="1" dirty="0" err="1">
                <a:hlinkClick r:id="rId9"/>
              </a:rPr>
              <a:t>Undergraduate</a:t>
            </a:r>
            <a:r>
              <a:rPr lang="fr-FR" sz="1900" i="1" dirty="0">
                <a:hlinkClick r:id="rId9"/>
              </a:rPr>
              <a:t> </a:t>
            </a:r>
            <a:r>
              <a:rPr lang="fr-FR" sz="1900" i="1" dirty="0" err="1">
                <a:hlinkClick r:id="rId9"/>
              </a:rPr>
              <a:t>Students</a:t>
            </a:r>
            <a:r>
              <a:rPr lang="fr-FR" sz="1900" i="1" dirty="0">
                <a:hlinkClick r:id="rId9"/>
              </a:rPr>
              <a:t> and Information </a:t>
            </a:r>
            <a:r>
              <a:rPr lang="fr-FR" sz="1900" i="1" dirty="0" err="1">
                <a:hlinkClick r:id="rId9"/>
              </a:rPr>
              <a:t>Technology</a:t>
            </a:r>
            <a:r>
              <a:rPr lang="fr-FR" sz="1900" i="1" dirty="0">
                <a:hlinkClick r:id="rId9"/>
              </a:rPr>
              <a:t>, 2014</a:t>
            </a:r>
            <a:r>
              <a:rPr lang="fr-FR" sz="1900" dirty="0"/>
              <a:t> ( [Rapport de recherche]). Louiseville, CO : ECAR. </a:t>
            </a:r>
          </a:p>
          <a:p>
            <a:r>
              <a:rPr lang="fr-FR" sz="1900" dirty="0"/>
              <a:t>École de politique appliquée. (2014). </a:t>
            </a:r>
            <a:r>
              <a:rPr lang="fr-FR" sz="1900" i="1" dirty="0">
                <a:hlinkClick r:id="rId10"/>
              </a:rPr>
              <a:t>Plagiat : les dangers du copier/coller</a:t>
            </a:r>
            <a:r>
              <a:rPr lang="fr-FR" sz="1900" dirty="0"/>
              <a:t>.</a:t>
            </a:r>
          </a:p>
          <a:p>
            <a:endParaRPr lang="fr-FR" sz="1900" dirty="0"/>
          </a:p>
        </p:txBody>
      </p:sp>
      <p:sp>
        <p:nvSpPr>
          <p:cNvPr id="4" name="Espace réservé du numéro de diapositive 3">
            <a:extLst>
              <a:ext uri="{FF2B5EF4-FFF2-40B4-BE49-F238E27FC236}">
                <a16:creationId xmlns:a16="http://schemas.microsoft.com/office/drawing/2014/main" id="{127F03E0-EE45-4CD4-B609-7962A710EDE6}"/>
              </a:ext>
            </a:extLst>
          </p:cNvPr>
          <p:cNvSpPr>
            <a:spLocks noGrp="1"/>
          </p:cNvSpPr>
          <p:nvPr>
            <p:ph type="sldNum" sz="quarter" idx="12"/>
            <p:custDataLst>
              <p:tags r:id="rId3"/>
            </p:custDataLst>
          </p:nvPr>
        </p:nvSpPr>
        <p:spPr/>
        <p:txBody>
          <a:bodyPr/>
          <a:lstStyle/>
          <a:p>
            <a:fld id="{4FAB73BC-B049-4115-A692-8D63A059BFB8}" type="slidenum">
              <a:rPr lang="en-US" smtClean="0"/>
              <a:t>50</a:t>
            </a:fld>
            <a:endParaRPr lang="en-US"/>
          </a:p>
        </p:txBody>
      </p:sp>
    </p:spTree>
    <p:extLst>
      <p:ext uri="{BB962C8B-B14F-4D97-AF65-F5344CB8AC3E}">
        <p14:creationId xmlns:p14="http://schemas.microsoft.com/office/powerpoint/2010/main" val="33704539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61FCAA-2F00-4547-8C8E-B9743134D9D7}"/>
              </a:ext>
            </a:extLst>
          </p:cNvPr>
          <p:cNvSpPr>
            <a:spLocks noGrp="1"/>
          </p:cNvSpPr>
          <p:nvPr>
            <p:ph type="title"/>
            <p:custDataLst>
              <p:tags r:id="rId1"/>
            </p:custDataLst>
          </p:nvPr>
        </p:nvSpPr>
        <p:spPr/>
        <p:txBody>
          <a:bodyPr/>
          <a:lstStyle/>
          <a:p>
            <a:r>
              <a:rPr lang="fr-CA"/>
              <a:t>Références</a:t>
            </a:r>
          </a:p>
        </p:txBody>
      </p:sp>
      <p:sp>
        <p:nvSpPr>
          <p:cNvPr id="3" name="Espace réservé du contenu 2">
            <a:extLst>
              <a:ext uri="{FF2B5EF4-FFF2-40B4-BE49-F238E27FC236}">
                <a16:creationId xmlns:a16="http://schemas.microsoft.com/office/drawing/2014/main" id="{609246C0-AF5D-428D-A0D4-F5FD11572141}"/>
              </a:ext>
            </a:extLst>
          </p:cNvPr>
          <p:cNvSpPr>
            <a:spLocks noGrp="1"/>
          </p:cNvSpPr>
          <p:nvPr>
            <p:ph idx="1"/>
            <p:custDataLst>
              <p:tags r:id="rId2"/>
            </p:custDataLst>
          </p:nvPr>
        </p:nvSpPr>
        <p:spPr/>
        <p:txBody>
          <a:bodyPr vert="horz" lIns="91440" tIns="45720" rIns="91440" bIns="45720" rtlCol="0" anchor="t">
            <a:normAutofit/>
          </a:bodyPr>
          <a:lstStyle/>
          <a:p>
            <a:r>
              <a:rPr lang="fr-FR" sz="1900" dirty="0">
                <a:ea typeface="+mn-lt"/>
                <a:cs typeface="+mn-lt"/>
              </a:rPr>
              <a:t>Fortier, M. (2018, 8 décembre). </a:t>
            </a:r>
            <a:r>
              <a:rPr lang="fr-FR" sz="1900" dirty="0">
                <a:ea typeface="+mn-lt"/>
                <a:cs typeface="+mn-lt"/>
                <a:hlinkClick r:id="rId5"/>
              </a:rPr>
              <a:t>Clémence pour les tricheurs</a:t>
            </a:r>
            <a:r>
              <a:rPr lang="fr-FR" sz="1900" dirty="0">
                <a:ea typeface="+mn-lt"/>
                <a:cs typeface="+mn-lt"/>
              </a:rPr>
              <a:t>. </a:t>
            </a:r>
            <a:r>
              <a:rPr lang="fr-FR" sz="1900" i="1" dirty="0">
                <a:ea typeface="+mn-lt"/>
                <a:cs typeface="+mn-lt"/>
              </a:rPr>
              <a:t>Le Devoir</a:t>
            </a:r>
            <a:r>
              <a:rPr lang="fr-FR" sz="1900" dirty="0">
                <a:ea typeface="+mn-lt"/>
                <a:cs typeface="+mn-lt"/>
              </a:rPr>
              <a:t>. </a:t>
            </a:r>
            <a:endParaRPr lang="en-US" sz="1900" dirty="0">
              <a:ea typeface="+mn-lt"/>
              <a:cs typeface="+mn-lt"/>
            </a:endParaRPr>
          </a:p>
          <a:p>
            <a:r>
              <a:rPr lang="fr-FR" sz="1900" dirty="0" err="1">
                <a:ea typeface="+mn-lt"/>
                <a:cs typeface="+mn-lt"/>
              </a:rPr>
              <a:t>FutureLearn</a:t>
            </a:r>
            <a:r>
              <a:rPr lang="fr-FR" sz="1900" dirty="0">
                <a:ea typeface="+mn-lt"/>
                <a:cs typeface="+mn-lt"/>
              </a:rPr>
              <a:t>. (s.d.). </a:t>
            </a:r>
            <a:r>
              <a:rPr lang="fr-FR" sz="1900" dirty="0">
                <a:ea typeface="+mn-lt"/>
                <a:cs typeface="+mn-lt"/>
                <a:hlinkClick r:id="rId6"/>
              </a:rPr>
              <a:t>Academic </a:t>
            </a:r>
            <a:r>
              <a:rPr lang="fr-FR" sz="1900" dirty="0" err="1">
                <a:ea typeface="+mn-lt"/>
                <a:cs typeface="+mn-lt"/>
                <a:hlinkClick r:id="rId6"/>
              </a:rPr>
              <a:t>Integrity</a:t>
            </a:r>
            <a:r>
              <a:rPr lang="fr-FR" sz="1900" dirty="0">
                <a:ea typeface="+mn-lt"/>
                <a:cs typeface="+mn-lt"/>
                <a:hlinkClick r:id="rId6"/>
              </a:rPr>
              <a:t> Free Online Course</a:t>
            </a:r>
            <a:r>
              <a:rPr lang="fr-FR" sz="1900" dirty="0">
                <a:ea typeface="+mn-lt"/>
                <a:cs typeface="+mn-lt"/>
              </a:rPr>
              <a:t>. </a:t>
            </a:r>
            <a:r>
              <a:rPr lang="fr-FR" sz="1900" i="1" dirty="0" err="1">
                <a:ea typeface="+mn-lt"/>
                <a:cs typeface="+mn-lt"/>
              </a:rPr>
              <a:t>FutureLearn</a:t>
            </a:r>
            <a:r>
              <a:rPr lang="fr-FR" sz="1900" dirty="0">
                <a:ea typeface="+mn-lt"/>
                <a:cs typeface="+mn-lt"/>
              </a:rPr>
              <a:t>. </a:t>
            </a:r>
            <a:r>
              <a:rPr lang="fr-FR" sz="1900" dirty="0"/>
              <a:t>HEC Montréal. (</a:t>
            </a:r>
            <a:r>
              <a:rPr lang="fr-FR" sz="1900" dirty="0" err="1"/>
              <a:t>s.d.a</a:t>
            </a:r>
            <a:r>
              <a:rPr lang="fr-FR" sz="1900" dirty="0"/>
              <a:t>). </a:t>
            </a:r>
            <a:r>
              <a:rPr lang="fr-FR" sz="1900" dirty="0">
                <a:hlinkClick r:id="rId7"/>
              </a:rPr>
              <a:t>Intégrité intellectuelle des étudiants</a:t>
            </a:r>
            <a:r>
              <a:rPr lang="fr-FR" sz="1900" dirty="0"/>
              <a:t>. Repéré à </a:t>
            </a:r>
          </a:p>
          <a:p>
            <a:r>
              <a:rPr lang="fr-FR" sz="1900" dirty="0"/>
              <a:t>International Center for Academic </a:t>
            </a:r>
            <a:r>
              <a:rPr lang="fr-FR" sz="1900" dirty="0" err="1"/>
              <a:t>Integrity</a:t>
            </a:r>
            <a:r>
              <a:rPr lang="fr-FR" sz="1900" dirty="0"/>
              <a:t>. (s.d.). </a:t>
            </a:r>
            <a:r>
              <a:rPr lang="fr-FR" sz="1900" dirty="0">
                <a:hlinkClick r:id="rId8"/>
              </a:rPr>
              <a:t>Fundamental Values</a:t>
            </a:r>
            <a:r>
              <a:rPr lang="fr-FR" sz="1900" dirty="0"/>
              <a:t>.</a:t>
            </a:r>
          </a:p>
          <a:p>
            <a:r>
              <a:rPr lang="fr-FR" sz="1900" dirty="0"/>
              <a:t>Le réseau de l’Université du Québec. (s.d.). </a:t>
            </a:r>
            <a:r>
              <a:rPr lang="fr-FR" sz="1900" dirty="0">
                <a:hlinkClick r:id="rId9"/>
              </a:rPr>
              <a:t>Pédagogie universitaire</a:t>
            </a:r>
            <a:r>
              <a:rPr lang="fr-FR" sz="1900" dirty="0"/>
              <a:t>.</a:t>
            </a:r>
          </a:p>
          <a:p>
            <a:r>
              <a:rPr lang="fr-FR" sz="1900" dirty="0">
                <a:ea typeface="+mn-lt"/>
                <a:cs typeface="+mn-lt"/>
              </a:rPr>
              <a:t>Leroux, J. L., Groupe de recherche en évaluation des apprentissages au collégial et Association québécoise de pédagogie collégiale (</a:t>
            </a:r>
            <a:r>
              <a:rPr lang="fr-FR" sz="1900" dirty="0" err="1">
                <a:ea typeface="+mn-lt"/>
                <a:cs typeface="+mn-lt"/>
              </a:rPr>
              <a:t>dir</a:t>
            </a:r>
            <a:r>
              <a:rPr lang="fr-FR" sz="1900" dirty="0">
                <a:ea typeface="+mn-lt"/>
                <a:cs typeface="+mn-lt"/>
              </a:rPr>
              <a:t>.). (2015). </a:t>
            </a:r>
            <a:r>
              <a:rPr lang="fr-FR" sz="1900" i="1" dirty="0">
                <a:ea typeface="+mn-lt"/>
                <a:cs typeface="+mn-lt"/>
              </a:rPr>
              <a:t>Évaluer les compétences au collégial et à l’université: un guide pratique</a:t>
            </a:r>
            <a:r>
              <a:rPr lang="fr-FR" sz="1900" dirty="0">
                <a:ea typeface="+mn-lt"/>
                <a:cs typeface="+mn-lt"/>
              </a:rPr>
              <a:t>. Montréal : Association québécoise de pédagogie collégiale.</a:t>
            </a:r>
            <a:endParaRPr lang="fr-FR" sz="1900" dirty="0"/>
          </a:p>
          <a:p>
            <a:r>
              <a:rPr lang="fr-FR" sz="1900" dirty="0"/>
              <a:t>Mon Diapason. (s.d.). </a:t>
            </a:r>
            <a:r>
              <a:rPr lang="fr-FR" sz="1900" dirty="0">
                <a:hlinkClick r:id="rId10"/>
              </a:rPr>
              <a:t>Citer ses sources et éviter le plagiat</a:t>
            </a:r>
            <a:r>
              <a:rPr lang="fr-FR" sz="1900" dirty="0"/>
              <a:t>. </a:t>
            </a:r>
          </a:p>
          <a:p>
            <a:r>
              <a:rPr lang="fr-FR" sz="1900" dirty="0"/>
              <a:t>Pagé, M. et Jolicoeur, N. (2015). Prévenir le plagiat et la tricherie : pour une stratégie concertée et à long terme. </a:t>
            </a:r>
            <a:r>
              <a:rPr lang="fr-FR" sz="1900" i="1" dirty="0"/>
              <a:t>Pédagogie collégiale</a:t>
            </a:r>
            <a:r>
              <a:rPr lang="fr-FR" sz="1900" dirty="0"/>
              <a:t>, </a:t>
            </a:r>
            <a:r>
              <a:rPr lang="fr-FR" sz="1900" i="1" dirty="0"/>
              <a:t>28</a:t>
            </a:r>
            <a:r>
              <a:rPr lang="fr-FR" sz="1900" dirty="0"/>
              <a:t>(3), 23‑27.</a:t>
            </a:r>
          </a:p>
          <a:p>
            <a:endParaRPr lang="fr-CA" sz="1900" dirty="0"/>
          </a:p>
        </p:txBody>
      </p:sp>
      <p:sp>
        <p:nvSpPr>
          <p:cNvPr id="4" name="Espace réservé du numéro de diapositive 3">
            <a:extLst>
              <a:ext uri="{FF2B5EF4-FFF2-40B4-BE49-F238E27FC236}">
                <a16:creationId xmlns:a16="http://schemas.microsoft.com/office/drawing/2014/main" id="{995DD5F8-CE8F-4726-A6D3-429F3D5F4B50}"/>
              </a:ext>
            </a:extLst>
          </p:cNvPr>
          <p:cNvSpPr>
            <a:spLocks noGrp="1"/>
          </p:cNvSpPr>
          <p:nvPr>
            <p:ph type="sldNum" sz="quarter" idx="12"/>
            <p:custDataLst>
              <p:tags r:id="rId3"/>
            </p:custDataLst>
          </p:nvPr>
        </p:nvSpPr>
        <p:spPr/>
        <p:txBody>
          <a:bodyPr/>
          <a:lstStyle/>
          <a:p>
            <a:fld id="{4FAB73BC-B049-4115-A692-8D63A059BFB8}" type="slidenum">
              <a:rPr lang="en-US" smtClean="0"/>
              <a:t>51</a:t>
            </a:fld>
            <a:endParaRPr lang="en-US"/>
          </a:p>
        </p:txBody>
      </p:sp>
    </p:spTree>
    <p:extLst>
      <p:ext uri="{BB962C8B-B14F-4D97-AF65-F5344CB8AC3E}">
        <p14:creationId xmlns:p14="http://schemas.microsoft.com/office/powerpoint/2010/main" val="970900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468F0-CAC2-4801-B32E-14CE5FBC2DB0}"/>
              </a:ext>
            </a:extLst>
          </p:cNvPr>
          <p:cNvSpPr>
            <a:spLocks noGrp="1"/>
          </p:cNvSpPr>
          <p:nvPr>
            <p:ph type="title"/>
            <p:custDataLst>
              <p:tags r:id="rId1"/>
            </p:custDataLst>
          </p:nvPr>
        </p:nvSpPr>
        <p:spPr/>
        <p:txBody>
          <a:bodyPr/>
          <a:lstStyle/>
          <a:p>
            <a:r>
              <a:rPr lang="fr-CA"/>
              <a:t>Références</a:t>
            </a:r>
          </a:p>
        </p:txBody>
      </p:sp>
      <p:sp>
        <p:nvSpPr>
          <p:cNvPr id="3" name="Espace réservé du contenu 2">
            <a:extLst>
              <a:ext uri="{FF2B5EF4-FFF2-40B4-BE49-F238E27FC236}">
                <a16:creationId xmlns:a16="http://schemas.microsoft.com/office/drawing/2014/main" id="{3C8C5EF7-D333-4765-A140-8156F111FB0B}"/>
              </a:ext>
            </a:extLst>
          </p:cNvPr>
          <p:cNvSpPr>
            <a:spLocks noGrp="1"/>
          </p:cNvSpPr>
          <p:nvPr>
            <p:ph idx="1"/>
            <p:custDataLst>
              <p:tags r:id="rId2"/>
            </p:custDataLst>
          </p:nvPr>
        </p:nvSpPr>
        <p:spPr/>
        <p:txBody>
          <a:bodyPr vert="horz" lIns="91440" tIns="45720" rIns="91440" bIns="45720" rtlCol="0" anchor="t">
            <a:normAutofit fontScale="92500" lnSpcReduction="10000"/>
          </a:bodyPr>
          <a:lstStyle/>
          <a:p>
            <a:r>
              <a:rPr lang="fr-FR" dirty="0"/>
              <a:t>Radio-Canada. (2019, 19 mars). </a:t>
            </a:r>
            <a:r>
              <a:rPr lang="fr-FR" dirty="0">
                <a:hlinkClick r:id="rId5"/>
              </a:rPr>
              <a:t>Entrevue avec Sébastien Béland : le plagiat à l’université</a:t>
            </a:r>
            <a:r>
              <a:rPr lang="fr-FR" dirty="0"/>
              <a:t>. </a:t>
            </a:r>
            <a:r>
              <a:rPr lang="fr-FR" i="1" dirty="0"/>
              <a:t>Audio fil du 19 mars 2019</a:t>
            </a:r>
            <a:r>
              <a:rPr lang="fr-FR" dirty="0"/>
              <a:t>. </a:t>
            </a:r>
          </a:p>
          <a:p>
            <a:r>
              <a:rPr lang="fr-FR" dirty="0"/>
              <a:t>Université de Hearst. (2015). </a:t>
            </a:r>
            <a:r>
              <a:rPr lang="fr-FR" dirty="0">
                <a:hlinkClick r:id="rId6"/>
              </a:rPr>
              <a:t>Pourquoi l’intégrité intellectuelle est-elle importante? </a:t>
            </a:r>
            <a:endParaRPr lang="fr-FR" dirty="0"/>
          </a:p>
          <a:p>
            <a:r>
              <a:rPr lang="fr-FR" dirty="0"/>
              <a:t>Université de Montréal. (</a:t>
            </a:r>
            <a:r>
              <a:rPr lang="fr-FR" dirty="0" err="1"/>
              <a:t>s.d.a</a:t>
            </a:r>
            <a:r>
              <a:rPr lang="fr-FR" dirty="0"/>
              <a:t>). </a:t>
            </a:r>
            <a:r>
              <a:rPr lang="fr-FR" dirty="0">
                <a:hlinkClick r:id="rId7"/>
              </a:rPr>
              <a:t>Causes du plagiat</a:t>
            </a:r>
            <a:r>
              <a:rPr lang="fr-FR" dirty="0"/>
              <a:t>. </a:t>
            </a:r>
            <a:r>
              <a:rPr lang="fr-FR" i="1" dirty="0"/>
              <a:t>Intégrité - Université de Montréal</a:t>
            </a:r>
            <a:r>
              <a:rPr lang="fr-FR" dirty="0"/>
              <a:t>. </a:t>
            </a:r>
          </a:p>
          <a:p>
            <a:r>
              <a:rPr lang="fr-FR" dirty="0"/>
              <a:t>Université de Montréal. (</a:t>
            </a:r>
            <a:r>
              <a:rPr lang="fr-FR" dirty="0" err="1"/>
              <a:t>s.d.b</a:t>
            </a:r>
            <a:r>
              <a:rPr lang="fr-FR" dirty="0"/>
              <a:t>). </a:t>
            </a:r>
            <a:r>
              <a:rPr lang="fr-FR" dirty="0">
                <a:hlinkClick r:id="rId8"/>
              </a:rPr>
              <a:t>L’intégrité à l’Université de Montréal</a:t>
            </a:r>
            <a:r>
              <a:rPr lang="fr-FR" dirty="0"/>
              <a:t>. </a:t>
            </a:r>
            <a:r>
              <a:rPr lang="fr-FR" i="1" dirty="0"/>
              <a:t>Intégrité - Université de Montréal</a:t>
            </a:r>
            <a:r>
              <a:rPr lang="fr-FR" dirty="0"/>
              <a:t>. </a:t>
            </a:r>
          </a:p>
          <a:p>
            <a:r>
              <a:rPr lang="fr-FR" dirty="0"/>
              <a:t>Université de Montréal. (</a:t>
            </a:r>
            <a:r>
              <a:rPr lang="fr-FR" dirty="0" err="1"/>
              <a:t>s.d.c</a:t>
            </a:r>
            <a:r>
              <a:rPr lang="fr-FR" dirty="0"/>
              <a:t>). </a:t>
            </a:r>
            <a:r>
              <a:rPr lang="fr-FR" dirty="0">
                <a:hlinkClick r:id="rId9"/>
              </a:rPr>
              <a:t>Rôle de sensibilisation</a:t>
            </a:r>
            <a:r>
              <a:rPr lang="fr-FR" dirty="0"/>
              <a:t>. </a:t>
            </a:r>
            <a:r>
              <a:rPr lang="fr-FR" i="1" dirty="0"/>
              <a:t>Intégrité - Université de Montréal</a:t>
            </a:r>
            <a:r>
              <a:rPr lang="fr-FR" dirty="0"/>
              <a:t>. </a:t>
            </a:r>
          </a:p>
          <a:p>
            <a:r>
              <a:rPr lang="fr-FR" dirty="0"/>
              <a:t>Université de Montréal. (2014). </a:t>
            </a:r>
            <a:r>
              <a:rPr lang="fr-FR" i="1" dirty="0">
                <a:hlinkClick r:id="rId10"/>
              </a:rPr>
              <a:t>Selon vous, pourquoi les étudiants choisissent-ils de plagier?</a:t>
            </a:r>
            <a:r>
              <a:rPr lang="fr-FR" dirty="0"/>
              <a:t> </a:t>
            </a:r>
          </a:p>
          <a:p>
            <a:r>
              <a:rPr lang="fr-FR" dirty="0"/>
              <a:t>Université du Québec à Montréal. (s.d.). </a:t>
            </a:r>
            <a:r>
              <a:rPr lang="fr-FR" i="1" dirty="0">
                <a:hlinkClick r:id="rId11"/>
              </a:rPr>
              <a:t>Capsule #1 L’intégrité académique</a:t>
            </a:r>
            <a:r>
              <a:rPr lang="fr-FR" dirty="0"/>
              <a:t>. </a:t>
            </a:r>
            <a:endParaRPr lang="fr-CA" dirty="0"/>
          </a:p>
          <a:p>
            <a:r>
              <a:rPr lang="fr-FR" dirty="0"/>
              <a:t>Université du Québec en Outaouais. (s.d.). </a:t>
            </a:r>
            <a:r>
              <a:rPr lang="fr-FR" dirty="0">
                <a:hlinkClick r:id="rId12"/>
              </a:rPr>
              <a:t>Groupe de recherche sur l’intégrité académique (GRIA)</a:t>
            </a:r>
            <a:r>
              <a:rPr lang="fr-FR" dirty="0"/>
              <a:t>. </a:t>
            </a:r>
          </a:p>
        </p:txBody>
      </p:sp>
      <p:sp>
        <p:nvSpPr>
          <p:cNvPr id="4" name="Espace réservé du numéro de diapositive 3">
            <a:extLst>
              <a:ext uri="{FF2B5EF4-FFF2-40B4-BE49-F238E27FC236}">
                <a16:creationId xmlns:a16="http://schemas.microsoft.com/office/drawing/2014/main" id="{5353D97F-5358-4B14-9451-2DD9206338A8}"/>
              </a:ext>
            </a:extLst>
          </p:cNvPr>
          <p:cNvSpPr>
            <a:spLocks noGrp="1"/>
          </p:cNvSpPr>
          <p:nvPr>
            <p:ph type="sldNum" sz="quarter" idx="12"/>
            <p:custDataLst>
              <p:tags r:id="rId3"/>
            </p:custDataLst>
          </p:nvPr>
        </p:nvSpPr>
        <p:spPr/>
        <p:txBody>
          <a:bodyPr/>
          <a:lstStyle/>
          <a:p>
            <a:fld id="{4FAB73BC-B049-4115-A692-8D63A059BFB8}" type="slidenum">
              <a:rPr lang="en-US" smtClean="0"/>
              <a:t>52</a:t>
            </a:fld>
            <a:endParaRPr lang="en-US"/>
          </a:p>
        </p:txBody>
      </p:sp>
    </p:spTree>
    <p:extLst>
      <p:ext uri="{BB962C8B-B14F-4D97-AF65-F5344CB8AC3E}">
        <p14:creationId xmlns:p14="http://schemas.microsoft.com/office/powerpoint/2010/main" val="3657780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1FCFAC0-C26F-49A2-9D54-B8614F3F09F8}"/>
              </a:ext>
            </a:extLst>
          </p:cNvPr>
          <p:cNvSpPr>
            <a:spLocks noGrp="1"/>
          </p:cNvSpPr>
          <p:nvPr>
            <p:ph type="subTitle" idx="1"/>
            <p:custDataLst>
              <p:tags r:id="rId1"/>
            </p:custDataLst>
          </p:nvPr>
        </p:nvSpPr>
        <p:spPr>
          <a:xfrm>
            <a:off x="9805181" y="4411763"/>
            <a:ext cx="815927" cy="422031"/>
          </a:xfrm>
        </p:spPr>
        <p:txBody>
          <a:bodyPr/>
          <a:lstStyle/>
          <a:p>
            <a:r>
              <a:rPr lang="fr-CA" dirty="0">
                <a:solidFill>
                  <a:schemeClr val="bg1"/>
                </a:solidFill>
              </a:rPr>
              <a:t>2020</a:t>
            </a:r>
          </a:p>
        </p:txBody>
      </p:sp>
      <p:sp>
        <p:nvSpPr>
          <p:cNvPr id="2" name="ZoneTexte 1">
            <a:extLst>
              <a:ext uri="{FF2B5EF4-FFF2-40B4-BE49-F238E27FC236}">
                <a16:creationId xmlns:a16="http://schemas.microsoft.com/office/drawing/2014/main" id="{82222A90-110A-49EE-BF0D-4024B1D8FABF}"/>
              </a:ext>
            </a:extLst>
          </p:cNvPr>
          <p:cNvSpPr txBox="1"/>
          <p:nvPr>
            <p:custDataLst>
              <p:tags r:id="rId2"/>
            </p:custDataLst>
          </p:nvPr>
        </p:nvSpPr>
        <p:spPr>
          <a:xfrm>
            <a:off x="2258517" y="2141019"/>
            <a:ext cx="7674964" cy="1287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fr-CA" b="1" dirty="0"/>
              <a:t>Ce document a été réalisé par le comité Plagiat et intégrité intellectuelle qui regroupe des membres du Réseau REPTIC et du Regroupement des bibliothèques collégiales du Québec. </a:t>
            </a:r>
            <a:endParaRPr lang="fr-FR" dirty="0"/>
          </a:p>
        </p:txBody>
      </p:sp>
      <p:pic>
        <p:nvPicPr>
          <p:cNvPr id="8" name="Image 7">
            <a:extLst>
              <a:ext uri="{FF2B5EF4-FFF2-40B4-BE49-F238E27FC236}">
                <a16:creationId xmlns:a16="http://schemas.microsoft.com/office/drawing/2014/main" id="{649E3435-DCF2-405E-86AD-A8EFF5E065F2}"/>
              </a:ext>
            </a:extLst>
          </p:cNvPr>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324683" y="5755031"/>
            <a:ext cx="2694594" cy="927647"/>
          </a:xfrm>
          <a:prstGeom prst="rect">
            <a:avLst/>
          </a:prstGeom>
        </p:spPr>
      </p:pic>
      <p:pic>
        <p:nvPicPr>
          <p:cNvPr id="9" name="Image 8">
            <a:extLst>
              <a:ext uri="{FF2B5EF4-FFF2-40B4-BE49-F238E27FC236}">
                <a16:creationId xmlns:a16="http://schemas.microsoft.com/office/drawing/2014/main" id="{14AAD6C3-FD25-4ADA-AD14-BBC7AE2BD8A3}"/>
              </a:ext>
            </a:extLst>
          </p:cNvPr>
          <p:cNvPicPr>
            <a:picLocks noChangeAspect="1"/>
          </p:cNvPicPr>
          <p:nvPr>
            <p:custDataLst>
              <p:tags r:id="rId4"/>
            </p:custDataLst>
          </p:nvPr>
        </p:nvPicPr>
        <p:blipFill>
          <a:blip r:embed="rId9"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9805181" y="5683315"/>
            <a:ext cx="2147668" cy="1029343"/>
          </a:xfrm>
          <a:prstGeom prst="rect">
            <a:avLst/>
          </a:prstGeom>
        </p:spPr>
      </p:pic>
      <p:pic>
        <p:nvPicPr>
          <p:cNvPr id="10" name="Picture 2">
            <a:extLst>
              <a:ext uri="{FF2B5EF4-FFF2-40B4-BE49-F238E27FC236}">
                <a16:creationId xmlns:a16="http://schemas.microsoft.com/office/drawing/2014/main" id="{30AC2C72-3784-46E2-9131-D8868AFDE2A3}"/>
              </a:ext>
            </a:extLst>
          </p:cNvPr>
          <p:cNvPicPr>
            <a:picLocks noChangeAspect="1" noChangeArrowheads="1"/>
          </p:cNvPicPr>
          <p:nvPr>
            <p:custDataLst>
              <p:tags r:id="rId5"/>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5597439" y="6197986"/>
            <a:ext cx="997121" cy="34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6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13F3D4-9122-46D8-82D7-79E2042F907F}"/>
              </a:ext>
            </a:extLst>
          </p:cNvPr>
          <p:cNvSpPr>
            <a:spLocks noGrp="1"/>
          </p:cNvSpPr>
          <p:nvPr>
            <p:ph type="title"/>
            <p:custDataLst>
              <p:tags r:id="rId1"/>
            </p:custDataLst>
          </p:nvPr>
        </p:nvSpPr>
        <p:spPr/>
        <p:txBody>
          <a:bodyPr/>
          <a:lstStyle/>
          <a:p>
            <a:r>
              <a:rPr lang="fr-CA"/>
              <a:t>Une culture du repiquage</a:t>
            </a:r>
          </a:p>
        </p:txBody>
      </p:sp>
      <p:sp>
        <p:nvSpPr>
          <p:cNvPr id="3" name="Espace réservé du contenu 2">
            <a:extLst>
              <a:ext uri="{FF2B5EF4-FFF2-40B4-BE49-F238E27FC236}">
                <a16:creationId xmlns:a16="http://schemas.microsoft.com/office/drawing/2014/main" id="{186FA5A4-A0C0-4236-85BE-8285CAB1A4C7}"/>
              </a:ext>
            </a:extLst>
          </p:cNvPr>
          <p:cNvSpPr>
            <a:spLocks noGrp="1"/>
          </p:cNvSpPr>
          <p:nvPr>
            <p:ph idx="1"/>
            <p:custDataLst>
              <p:tags r:id="rId2"/>
            </p:custDataLst>
          </p:nvPr>
        </p:nvSpPr>
        <p:spPr>
          <a:xfrm>
            <a:off x="1069848" y="2121408"/>
            <a:ext cx="5823321" cy="3252450"/>
          </a:xfrm>
        </p:spPr>
        <p:txBody>
          <a:bodyPr vert="horz" lIns="91440" tIns="45720" rIns="91440" bIns="45720" rtlCol="0" anchor="t">
            <a:normAutofit/>
          </a:bodyPr>
          <a:lstStyle/>
          <a:p>
            <a:pPr marL="0" indent="0">
              <a:buNone/>
            </a:pPr>
            <a:r>
              <a:rPr lang="fr-FR"/>
              <a:t>Il semble que l’omniprésence d’Internet et le partage/repartage de l’information qui s’y opère influencent la perception que les étudiants ont du plagiat. L’usage d’Internet a favorisé le développement de ce qu’on pourrait appeler une « </a:t>
            </a:r>
            <a:r>
              <a:rPr lang="fr-FR">
                <a:solidFill>
                  <a:schemeClr val="accent5"/>
                </a:solidFill>
              </a:rPr>
              <a:t>culture du repiquage</a:t>
            </a:r>
            <a:r>
              <a:rPr lang="fr-FR"/>
              <a:t> ».</a:t>
            </a:r>
          </a:p>
          <a:p>
            <a:pPr marL="0" indent="0">
              <a:buNone/>
            </a:pPr>
            <a:endParaRPr lang="fr-FR"/>
          </a:p>
          <a:p>
            <a:pPr>
              <a:buFont typeface="Wingdings" panose="05000000000000000000" pitchFamily="2" charset="2"/>
              <a:buChar char="Ø"/>
            </a:pPr>
            <a:r>
              <a:rPr lang="fr-FR"/>
              <a:t>Plusieurs étudiants ne se rendent pas compte que cette pratique peut représenter du plagiat.</a:t>
            </a:r>
          </a:p>
        </p:txBody>
      </p:sp>
      <p:sp>
        <p:nvSpPr>
          <p:cNvPr id="4" name="Espace réservé du numéro de diapositive 3">
            <a:extLst>
              <a:ext uri="{FF2B5EF4-FFF2-40B4-BE49-F238E27FC236}">
                <a16:creationId xmlns:a16="http://schemas.microsoft.com/office/drawing/2014/main" id="{F5872D90-CD80-4C70-90F0-3407E3E09449}"/>
              </a:ext>
            </a:extLst>
          </p:cNvPr>
          <p:cNvSpPr>
            <a:spLocks noGrp="1"/>
          </p:cNvSpPr>
          <p:nvPr>
            <p:ph type="sldNum" sz="quarter" idx="12"/>
            <p:custDataLst>
              <p:tags r:id="rId3"/>
            </p:custDataLst>
          </p:nvPr>
        </p:nvSpPr>
        <p:spPr/>
        <p:txBody>
          <a:bodyPr/>
          <a:lstStyle/>
          <a:p>
            <a:fld id="{4FAB73BC-B049-4115-A692-8D63A059BFB8}" type="slidenum">
              <a:rPr lang="en-US" smtClean="0"/>
              <a:t>6</a:t>
            </a:fld>
            <a:endParaRPr lang="en-US"/>
          </a:p>
        </p:txBody>
      </p:sp>
      <p:sp>
        <p:nvSpPr>
          <p:cNvPr id="6" name="Rectangle 5">
            <a:extLst>
              <a:ext uri="{FF2B5EF4-FFF2-40B4-BE49-F238E27FC236}">
                <a16:creationId xmlns:a16="http://schemas.microsoft.com/office/drawing/2014/main" id="{DCED5E8C-07E2-447B-AA4C-6A8370ABE277}"/>
              </a:ext>
            </a:extLst>
          </p:cNvPr>
          <p:cNvSpPr/>
          <p:nvPr>
            <p:custDataLst>
              <p:tags r:id="rId4"/>
            </p:custDataLst>
          </p:nvPr>
        </p:nvSpPr>
        <p:spPr>
          <a:xfrm>
            <a:off x="7441809" y="2149544"/>
            <a:ext cx="3666276" cy="2754087"/>
          </a:xfrm>
          <a:prstGeom prst="rect">
            <a:avLst/>
          </a:prstGeom>
          <a:solidFill>
            <a:schemeClr val="accent4">
              <a:lumMod val="40000"/>
              <a:lumOff val="60000"/>
            </a:schemeClr>
          </a:solidFill>
        </p:spPr>
        <p:txBody>
          <a:bodyPr wrap="square">
            <a:spAutoFit/>
          </a:bodyPr>
          <a:lstStyle/>
          <a:p>
            <a:pPr algn="ctr">
              <a:lnSpc>
                <a:spcPct val="120000"/>
              </a:lnSpc>
              <a:spcAft>
                <a:spcPts val="600"/>
              </a:spcAft>
            </a:pPr>
            <a:endParaRPr lang="fr-FR" sz="800" b="1" i="1" dirty="0"/>
          </a:p>
          <a:p>
            <a:pPr algn="ctr">
              <a:lnSpc>
                <a:spcPct val="120000"/>
              </a:lnSpc>
              <a:spcAft>
                <a:spcPts val="600"/>
              </a:spcAft>
            </a:pPr>
            <a:r>
              <a:rPr lang="fr-FR" sz="2000" b="1" i="1" dirty="0"/>
              <a:t>Culture du repiquage : </a:t>
            </a:r>
          </a:p>
          <a:p>
            <a:pPr algn="ctr">
              <a:lnSpc>
                <a:spcPct val="120000"/>
              </a:lnSpc>
              <a:spcAft>
                <a:spcPts val="600"/>
              </a:spcAft>
            </a:pPr>
            <a:r>
              <a:rPr lang="fr-FR" sz="2000" i="1" dirty="0"/>
              <a:t>Les utilisateurs vont chercher à gauche et à droite des éléments pour les intégrer à leur production et créer quelque chose de nouveau</a:t>
            </a:r>
          </a:p>
          <a:p>
            <a:pPr algn="ctr">
              <a:lnSpc>
                <a:spcPct val="120000"/>
              </a:lnSpc>
              <a:spcAft>
                <a:spcPts val="600"/>
              </a:spcAft>
            </a:pPr>
            <a:endParaRPr lang="fr-FR" sz="400" b="1" i="1" dirty="0"/>
          </a:p>
        </p:txBody>
      </p:sp>
      <p:sp>
        <p:nvSpPr>
          <p:cNvPr id="7" name="Rectangle 6">
            <a:extLst>
              <a:ext uri="{FF2B5EF4-FFF2-40B4-BE49-F238E27FC236}">
                <a16:creationId xmlns:a16="http://schemas.microsoft.com/office/drawing/2014/main" id="{91E65EB4-F881-4990-A81C-82470E1E108B}"/>
              </a:ext>
            </a:extLst>
          </p:cNvPr>
          <p:cNvSpPr/>
          <p:nvPr>
            <p:custDataLst>
              <p:tags r:id="rId5"/>
            </p:custDataLst>
          </p:nvPr>
        </p:nvSpPr>
        <p:spPr>
          <a:xfrm>
            <a:off x="1069848" y="5899245"/>
            <a:ext cx="10024168" cy="738664"/>
          </a:xfrm>
          <a:prstGeom prst="rect">
            <a:avLst/>
          </a:prstGeom>
          <a:noFill/>
          <a:ln>
            <a:solidFill>
              <a:schemeClr val="accent2"/>
            </a:solidFill>
          </a:ln>
        </p:spPr>
        <p:txBody>
          <a:bodyPr wrap="square">
            <a:spAutoFit/>
          </a:bodyPr>
          <a:lstStyle/>
          <a:p>
            <a:r>
              <a:rPr lang="fr-FR" sz="1400"/>
              <a:t>Radio-Canada. (2019, 19 mars). Entrevue avec Sébastien Béland : le plagiat à l’université. </a:t>
            </a:r>
            <a:r>
              <a:rPr lang="fr-FR" sz="1400" i="1"/>
              <a:t>Audio fil du 19 mars 2019</a:t>
            </a:r>
            <a:r>
              <a:rPr lang="fr-FR" sz="1400"/>
              <a:t>. </a:t>
            </a:r>
          </a:p>
          <a:p>
            <a:r>
              <a:rPr lang="fr-FR" sz="1400"/>
              <a:t>Repéré à </a:t>
            </a:r>
            <a:r>
              <a:rPr lang="fr-FR" sz="1400">
                <a:hlinkClick r:id="rId7"/>
              </a:rPr>
              <a:t>http://ici.radio-canada.ca/premiere/emissions/les-eclaireurs/segments/entrevue/110698/plagiat-sebastien-beland-universite-fraude</a:t>
            </a:r>
            <a:endParaRPr lang="fr-FR" sz="1400">
              <a:effectLst/>
            </a:endParaRPr>
          </a:p>
        </p:txBody>
      </p:sp>
    </p:spTree>
    <p:extLst>
      <p:ext uri="{BB962C8B-B14F-4D97-AF65-F5344CB8AC3E}">
        <p14:creationId xmlns:p14="http://schemas.microsoft.com/office/powerpoint/2010/main" val="4027886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D5D6A64-313B-48F3-81F9-67F6F96A2E5F}"/>
              </a:ext>
            </a:extLst>
          </p:cNvPr>
          <p:cNvSpPr>
            <a:spLocks noGrp="1"/>
          </p:cNvSpPr>
          <p:nvPr>
            <p:ph idx="1"/>
            <p:custDataLst>
              <p:tags r:id="rId1"/>
            </p:custDataLst>
          </p:nvPr>
        </p:nvSpPr>
        <p:spPr>
          <a:xfrm>
            <a:off x="1069848" y="2121408"/>
            <a:ext cx="10058400" cy="2366186"/>
          </a:xfrm>
        </p:spPr>
        <p:txBody>
          <a:bodyPr/>
          <a:lstStyle/>
          <a:p>
            <a:r>
              <a:rPr lang="fr-FR"/>
              <a:t>Des études montrent aussi que </a:t>
            </a:r>
            <a:r>
              <a:rPr lang="fr-FR">
                <a:solidFill>
                  <a:schemeClr val="accent5"/>
                </a:solidFill>
              </a:rPr>
              <a:t>les étudiants trouvent moins malhonnête de plagier une source numérique qu’une source papier</a:t>
            </a:r>
            <a:r>
              <a:rPr lang="fr-FR"/>
              <a:t>, ayant l’impression qu’Internet appartient « à tout le monde » et les mentions d’auteur étant parfois absentes des sites.</a:t>
            </a:r>
          </a:p>
          <a:p>
            <a:pPr>
              <a:buFont typeface="Wingdings" panose="05000000000000000000" pitchFamily="2" charset="2"/>
              <a:buChar char="Ø"/>
            </a:pPr>
            <a:r>
              <a:rPr lang="fr-FR"/>
              <a:t>Ces situations peuvent entraîner chez vos étudiants une mauvaise compréhension de ce qu’est le plagiat et les amener à croire que plagier n’est pas si grave. Il est donc nécessaire de bien les sensibiliser à cet enjeu.</a:t>
            </a:r>
          </a:p>
          <a:p>
            <a:pPr marL="0" indent="0">
              <a:buNone/>
            </a:pPr>
            <a:endParaRPr lang="fr-CA"/>
          </a:p>
        </p:txBody>
      </p:sp>
      <p:sp>
        <p:nvSpPr>
          <p:cNvPr id="4" name="Espace réservé du numéro de diapositive 3">
            <a:extLst>
              <a:ext uri="{FF2B5EF4-FFF2-40B4-BE49-F238E27FC236}">
                <a16:creationId xmlns:a16="http://schemas.microsoft.com/office/drawing/2014/main" id="{9695B7D3-3C75-407E-9C0B-8C81ABF13393}"/>
              </a:ext>
            </a:extLst>
          </p:cNvPr>
          <p:cNvSpPr>
            <a:spLocks noGrp="1"/>
          </p:cNvSpPr>
          <p:nvPr>
            <p:ph type="sldNum" sz="quarter" idx="12"/>
            <p:custDataLst>
              <p:tags r:id="rId2"/>
            </p:custDataLst>
          </p:nvPr>
        </p:nvSpPr>
        <p:spPr/>
        <p:txBody>
          <a:bodyPr/>
          <a:lstStyle/>
          <a:p>
            <a:fld id="{4FAB73BC-B049-4115-A692-8D63A059BFB8}" type="slidenum">
              <a:rPr lang="en-US" smtClean="0"/>
              <a:t>7</a:t>
            </a:fld>
            <a:endParaRPr lang="en-US"/>
          </a:p>
        </p:txBody>
      </p:sp>
      <p:sp>
        <p:nvSpPr>
          <p:cNvPr id="6" name="Rectangle 5">
            <a:extLst>
              <a:ext uri="{FF2B5EF4-FFF2-40B4-BE49-F238E27FC236}">
                <a16:creationId xmlns:a16="http://schemas.microsoft.com/office/drawing/2014/main" id="{98BDF77D-E68C-4349-B6AD-84391477E930}"/>
              </a:ext>
            </a:extLst>
          </p:cNvPr>
          <p:cNvSpPr/>
          <p:nvPr>
            <p:custDataLst>
              <p:tags r:id="rId3"/>
            </p:custDataLst>
          </p:nvPr>
        </p:nvSpPr>
        <p:spPr>
          <a:xfrm>
            <a:off x="1247335" y="6114689"/>
            <a:ext cx="9880913" cy="523220"/>
          </a:xfrm>
          <a:prstGeom prst="rect">
            <a:avLst/>
          </a:prstGeom>
          <a:noFill/>
          <a:ln>
            <a:solidFill>
              <a:schemeClr val="accent2"/>
            </a:solidFill>
          </a:ln>
        </p:spPr>
        <p:txBody>
          <a:bodyPr wrap="square">
            <a:spAutoFit/>
          </a:bodyPr>
          <a:lstStyle/>
          <a:p>
            <a:r>
              <a:rPr lang="fr-CA" sz="1400" err="1"/>
              <a:t>Baruchson-Arbib</a:t>
            </a:r>
            <a:r>
              <a:rPr lang="fr-CA" sz="1400"/>
              <a:t>, S. et </a:t>
            </a:r>
            <a:r>
              <a:rPr lang="fr-CA" sz="1400" err="1"/>
              <a:t>Yaari</a:t>
            </a:r>
            <a:r>
              <a:rPr lang="fr-CA" sz="1400"/>
              <a:t>, E. (2004). </a:t>
            </a:r>
            <a:r>
              <a:rPr lang="fr-CA" sz="1400" err="1"/>
              <a:t>Printed</a:t>
            </a:r>
            <a:r>
              <a:rPr lang="fr-CA" sz="1400"/>
              <a:t> Versus Internet </a:t>
            </a:r>
            <a:r>
              <a:rPr lang="fr-CA" sz="1400" err="1"/>
              <a:t>Plagiarism</a:t>
            </a:r>
            <a:r>
              <a:rPr lang="fr-CA" sz="1400"/>
              <a:t>: A </a:t>
            </a:r>
            <a:r>
              <a:rPr lang="fr-CA" sz="1400" err="1"/>
              <a:t>Study</a:t>
            </a:r>
            <a:r>
              <a:rPr lang="fr-CA" sz="1400"/>
              <a:t> of </a:t>
            </a:r>
            <a:r>
              <a:rPr lang="fr-CA" sz="1400" err="1"/>
              <a:t>Students</a:t>
            </a:r>
            <a:r>
              <a:rPr lang="fr-CA" sz="1400"/>
              <a:t>’ Perception. </a:t>
            </a:r>
            <a:r>
              <a:rPr lang="fr-CA" sz="1400" i="1"/>
              <a:t>International Journal of Information </a:t>
            </a:r>
            <a:r>
              <a:rPr lang="fr-CA" sz="1400" i="1" err="1"/>
              <a:t>Ethics</a:t>
            </a:r>
            <a:r>
              <a:rPr lang="fr-CA" sz="1400"/>
              <a:t>, </a:t>
            </a:r>
            <a:r>
              <a:rPr lang="fr-CA" sz="1400" i="1"/>
              <a:t>1</a:t>
            </a:r>
            <a:r>
              <a:rPr lang="fr-CA" sz="1400"/>
              <a:t>. Repéré à </a:t>
            </a:r>
            <a:r>
              <a:rPr lang="fr-CA" sz="1400">
                <a:hlinkClick r:id="rId6"/>
              </a:rPr>
              <a:t>http://container.zkm.de/ijie/ijie/no001/ijie_001_full.pdf#page=29</a:t>
            </a:r>
            <a:endParaRPr lang="fr-CA" sz="1400">
              <a:effectLst/>
            </a:endParaRPr>
          </a:p>
        </p:txBody>
      </p:sp>
      <p:sp>
        <p:nvSpPr>
          <p:cNvPr id="7" name="Titre 6">
            <a:extLst>
              <a:ext uri="{FF2B5EF4-FFF2-40B4-BE49-F238E27FC236}">
                <a16:creationId xmlns:a16="http://schemas.microsoft.com/office/drawing/2014/main" id="{60960556-6D41-4248-AE9B-A46CDD5FF7A7}"/>
              </a:ext>
            </a:extLst>
          </p:cNvPr>
          <p:cNvSpPr>
            <a:spLocks noGrp="1"/>
          </p:cNvSpPr>
          <p:nvPr>
            <p:ph type="title"/>
            <p:custDataLst>
              <p:tags r:id="rId4"/>
            </p:custDataLst>
          </p:nvPr>
        </p:nvSpPr>
        <p:spPr/>
        <p:txBody>
          <a:bodyPr>
            <a:normAutofit fontScale="90000"/>
          </a:bodyPr>
          <a:lstStyle/>
          <a:p>
            <a:r>
              <a:rPr lang="fr-CA"/>
              <a:t>Plagier une source numérique, est-ce du plagiat?</a:t>
            </a:r>
          </a:p>
        </p:txBody>
      </p:sp>
    </p:spTree>
    <p:extLst>
      <p:ext uri="{BB962C8B-B14F-4D97-AF65-F5344CB8AC3E}">
        <p14:creationId xmlns:p14="http://schemas.microsoft.com/office/powerpoint/2010/main" val="3276174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66E5E6-A91B-4E1C-B12D-5F1CE9C5EE63}"/>
              </a:ext>
            </a:extLst>
          </p:cNvPr>
          <p:cNvSpPr>
            <a:spLocks noGrp="1"/>
          </p:cNvSpPr>
          <p:nvPr>
            <p:ph type="title"/>
            <p:custDataLst>
              <p:tags r:id="rId1"/>
            </p:custDataLst>
          </p:nvPr>
        </p:nvSpPr>
        <p:spPr/>
        <p:txBody>
          <a:bodyPr/>
          <a:lstStyle/>
          <a:p>
            <a:r>
              <a:rPr lang="fr-CA"/>
              <a:t>Témoignages d’étudiants</a:t>
            </a:r>
          </a:p>
        </p:txBody>
      </p:sp>
      <p:pic>
        <p:nvPicPr>
          <p:cNvPr id="4" name="Espace réservé du contenu 3">
            <a:hlinkClick r:id="rId6"/>
            <a:extLst>
              <a:ext uri="{FF2B5EF4-FFF2-40B4-BE49-F238E27FC236}">
                <a16:creationId xmlns:a16="http://schemas.microsoft.com/office/drawing/2014/main" id="{2C5DFD8D-025B-49CB-9CCC-340658289D0B}"/>
              </a:ext>
            </a:extLst>
          </p:cNvPr>
          <p:cNvPicPr>
            <a:picLocks noGrp="1" noChangeAspect="1"/>
          </p:cNvPicPr>
          <p:nvPr>
            <p:ph idx="1"/>
            <p:custDataLst>
              <p:tags r:id="rId2"/>
            </p:custDataLst>
          </p:nvPr>
        </p:nvPicPr>
        <p:blipFill rotWithShape="1">
          <a:blip r:embed="rId7" cstate="email">
            <a:extLst>
              <a:ext uri="{28A0092B-C50C-407E-A947-70E740481C1C}">
                <a14:useLocalDpi xmlns:a14="http://schemas.microsoft.com/office/drawing/2010/main"/>
              </a:ext>
            </a:extLst>
          </a:blip>
          <a:srcRect/>
          <a:stretch/>
        </p:blipFill>
        <p:spPr>
          <a:xfrm>
            <a:off x="3026229" y="1867657"/>
            <a:ext cx="6139542" cy="3972644"/>
          </a:xfrm>
          <a:prstGeom prst="rect">
            <a:avLst/>
          </a:prstGeom>
        </p:spPr>
      </p:pic>
      <p:sp>
        <p:nvSpPr>
          <p:cNvPr id="3" name="Espace réservé du numéro de diapositive 2">
            <a:extLst>
              <a:ext uri="{FF2B5EF4-FFF2-40B4-BE49-F238E27FC236}">
                <a16:creationId xmlns:a16="http://schemas.microsoft.com/office/drawing/2014/main" id="{3DC0E5E1-90D4-48A3-82CE-6AC5B8D4C021}"/>
              </a:ext>
            </a:extLst>
          </p:cNvPr>
          <p:cNvSpPr>
            <a:spLocks noGrp="1"/>
          </p:cNvSpPr>
          <p:nvPr>
            <p:ph type="sldNum" sz="quarter" idx="12"/>
            <p:custDataLst>
              <p:tags r:id="rId3"/>
            </p:custDataLst>
          </p:nvPr>
        </p:nvSpPr>
        <p:spPr/>
        <p:txBody>
          <a:bodyPr/>
          <a:lstStyle/>
          <a:p>
            <a:fld id="{4FAB73BC-B049-4115-A692-8D63A059BFB8}" type="slidenum">
              <a:rPr lang="en-US" smtClean="0"/>
              <a:t>8</a:t>
            </a:fld>
            <a:endParaRPr lang="en-US"/>
          </a:p>
        </p:txBody>
      </p:sp>
      <p:sp>
        <p:nvSpPr>
          <p:cNvPr id="6" name="Rectangle 5">
            <a:extLst>
              <a:ext uri="{FF2B5EF4-FFF2-40B4-BE49-F238E27FC236}">
                <a16:creationId xmlns:a16="http://schemas.microsoft.com/office/drawing/2014/main" id="{07A3B90C-3545-402F-9C06-3930C8074A44}"/>
              </a:ext>
            </a:extLst>
          </p:cNvPr>
          <p:cNvSpPr/>
          <p:nvPr>
            <p:custDataLst>
              <p:tags r:id="rId4"/>
            </p:custDataLst>
          </p:nvPr>
        </p:nvSpPr>
        <p:spPr>
          <a:xfrm>
            <a:off x="1069848" y="6114689"/>
            <a:ext cx="10058400" cy="523220"/>
          </a:xfrm>
          <a:prstGeom prst="rect">
            <a:avLst/>
          </a:prstGeom>
          <a:noFill/>
          <a:ln>
            <a:solidFill>
              <a:schemeClr val="accent2"/>
            </a:solidFill>
          </a:ln>
        </p:spPr>
        <p:txBody>
          <a:bodyPr wrap="square">
            <a:spAutoFit/>
          </a:bodyPr>
          <a:lstStyle/>
          <a:p>
            <a:r>
              <a:rPr lang="fr-FR" sz="1400"/>
              <a:t>Université de Montréal. (2014). </a:t>
            </a:r>
            <a:r>
              <a:rPr lang="fr-FR" sz="1400" i="1"/>
              <a:t>Selon vous, pourquoi les étudiants choisissent-ils de plagier?</a:t>
            </a:r>
            <a:r>
              <a:rPr lang="fr-FR" sz="1400"/>
              <a:t> </a:t>
            </a:r>
            <a:br>
              <a:rPr lang="fr-FR" sz="1400"/>
            </a:br>
            <a:r>
              <a:rPr lang="fr-FR" sz="1400"/>
              <a:t>Repéré à </a:t>
            </a:r>
            <a:r>
              <a:rPr lang="fr-FR" sz="1400">
                <a:hlinkClick r:id="rId6"/>
              </a:rPr>
              <a:t>https://www.youtube.com/watch?v=5ZbFG5qxTmQ</a:t>
            </a:r>
            <a:endParaRPr lang="fr-FR" sz="1400">
              <a:effectLst/>
            </a:endParaRPr>
          </a:p>
        </p:txBody>
      </p:sp>
    </p:spTree>
    <p:extLst>
      <p:ext uri="{BB962C8B-B14F-4D97-AF65-F5344CB8AC3E}">
        <p14:creationId xmlns:p14="http://schemas.microsoft.com/office/powerpoint/2010/main" val="425118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F6DD86-C4E7-4324-B46C-8F81C9086BB2}"/>
              </a:ext>
            </a:extLst>
          </p:cNvPr>
          <p:cNvSpPr>
            <a:spLocks noGrp="1"/>
          </p:cNvSpPr>
          <p:nvPr>
            <p:ph type="title"/>
            <p:custDataLst>
              <p:tags r:id="rId1"/>
            </p:custDataLst>
          </p:nvPr>
        </p:nvSpPr>
        <p:spPr/>
        <p:txBody>
          <a:bodyPr/>
          <a:lstStyle/>
          <a:p>
            <a:r>
              <a:rPr lang="fr-CA"/>
              <a:t>Les causes du plagiat</a:t>
            </a:r>
          </a:p>
        </p:txBody>
      </p:sp>
      <p:sp>
        <p:nvSpPr>
          <p:cNvPr id="3" name="Espace réservé du contenu 2">
            <a:extLst>
              <a:ext uri="{FF2B5EF4-FFF2-40B4-BE49-F238E27FC236}">
                <a16:creationId xmlns:a16="http://schemas.microsoft.com/office/drawing/2014/main" id="{8CE1044C-5953-4D91-8199-965D4AB04526}"/>
              </a:ext>
            </a:extLst>
          </p:cNvPr>
          <p:cNvSpPr>
            <a:spLocks noGrp="1"/>
          </p:cNvSpPr>
          <p:nvPr>
            <p:ph sz="half" idx="1"/>
            <p:custDataLst>
              <p:tags r:id="rId2"/>
            </p:custDataLst>
          </p:nvPr>
        </p:nvSpPr>
        <p:spPr/>
        <p:txBody>
          <a:bodyPr vert="horz" lIns="91440" tIns="45720" rIns="91440" bIns="45720" rtlCol="0" anchor="t">
            <a:normAutofit lnSpcReduction="10000"/>
          </a:bodyPr>
          <a:lstStyle/>
          <a:p>
            <a:pPr fontAlgn="base"/>
            <a:r>
              <a:rPr lang="fr-FR"/>
              <a:t>Méconnaissance de ce qu’est le plagiat</a:t>
            </a:r>
          </a:p>
          <a:p>
            <a:pPr fontAlgn="base"/>
            <a:r>
              <a:rPr lang="fr-FR"/>
              <a:t>Mauvaise connaissance des règles pour la citation des sources et pour la création d’une médiagraphie</a:t>
            </a:r>
          </a:p>
          <a:p>
            <a:pPr fontAlgn="base"/>
            <a:r>
              <a:rPr lang="fr-FR"/>
              <a:t>Maladresses méthodologiques</a:t>
            </a:r>
          </a:p>
          <a:p>
            <a:pPr fontAlgn="base"/>
            <a:r>
              <a:rPr lang="fr-FR"/>
              <a:t>Perception que ce qui se trouve sur Internet appartient à tous et peut être réutilisé sans permission</a:t>
            </a:r>
          </a:p>
          <a:p>
            <a:pPr fontAlgn="base"/>
            <a:r>
              <a:rPr lang="fr-FR"/>
              <a:t>Difficultés en rédaction, faibles habiletés langagières</a:t>
            </a:r>
          </a:p>
          <a:p>
            <a:pPr fontAlgn="base"/>
            <a:r>
              <a:rPr lang="fr-FR"/>
              <a:t>Différences culturelles</a:t>
            </a:r>
          </a:p>
          <a:p>
            <a:pPr>
              <a:buFont typeface="Wingdings"/>
              <a:buChar char="Ø"/>
            </a:pPr>
            <a:endParaRPr lang="fr-CA"/>
          </a:p>
        </p:txBody>
      </p:sp>
      <p:sp>
        <p:nvSpPr>
          <p:cNvPr id="7" name="Espace réservé du contenu 6">
            <a:extLst>
              <a:ext uri="{FF2B5EF4-FFF2-40B4-BE49-F238E27FC236}">
                <a16:creationId xmlns:a16="http://schemas.microsoft.com/office/drawing/2014/main" id="{71D8BFEA-B45D-486E-AE4D-E08A12D0A72F}"/>
              </a:ext>
            </a:extLst>
          </p:cNvPr>
          <p:cNvSpPr>
            <a:spLocks noGrp="1"/>
          </p:cNvSpPr>
          <p:nvPr>
            <p:ph sz="half" idx="2"/>
            <p:custDataLst>
              <p:tags r:id="rId3"/>
            </p:custDataLst>
          </p:nvPr>
        </p:nvSpPr>
        <p:spPr/>
        <p:txBody>
          <a:bodyPr>
            <a:normAutofit lnSpcReduction="10000"/>
          </a:bodyPr>
          <a:lstStyle/>
          <a:p>
            <a:pPr fontAlgn="base"/>
            <a:r>
              <a:rPr lang="fr-FR"/>
              <a:t>Manque de temps pour faire le travail, panique</a:t>
            </a:r>
          </a:p>
          <a:p>
            <a:pPr fontAlgn="base"/>
            <a:r>
              <a:rPr lang="fr-FR"/>
              <a:t>Pression d’obtenir de bons résultats</a:t>
            </a:r>
          </a:p>
          <a:p>
            <a:pPr fontAlgn="base"/>
            <a:r>
              <a:rPr lang="fr-FR"/>
              <a:t>Sentiment qu’on est incapable de faire le travail soi-même</a:t>
            </a:r>
          </a:p>
          <a:p>
            <a:pPr fontAlgn="base"/>
            <a:r>
              <a:rPr lang="fr-FR"/>
              <a:t>Manque d’intérêt pour le travail à faire</a:t>
            </a:r>
          </a:p>
          <a:p>
            <a:pPr fontAlgn="base"/>
            <a:r>
              <a:rPr lang="fr-FR"/>
              <a:t>Impression que tous les autres trichent</a:t>
            </a:r>
          </a:p>
          <a:p>
            <a:pPr fontAlgn="base"/>
            <a:r>
              <a:rPr lang="fr-FR"/>
              <a:t>Etc.</a:t>
            </a:r>
          </a:p>
        </p:txBody>
      </p:sp>
      <p:sp>
        <p:nvSpPr>
          <p:cNvPr id="4" name="Espace réservé du numéro de diapositive 3">
            <a:extLst>
              <a:ext uri="{FF2B5EF4-FFF2-40B4-BE49-F238E27FC236}">
                <a16:creationId xmlns:a16="http://schemas.microsoft.com/office/drawing/2014/main" id="{53898949-B6FF-4B26-B70D-F854781D629D}"/>
              </a:ext>
            </a:extLst>
          </p:cNvPr>
          <p:cNvSpPr>
            <a:spLocks noGrp="1"/>
          </p:cNvSpPr>
          <p:nvPr>
            <p:ph type="sldNum" sz="quarter" idx="12"/>
            <p:custDataLst>
              <p:tags r:id="rId4"/>
            </p:custDataLst>
          </p:nvPr>
        </p:nvSpPr>
        <p:spPr/>
        <p:txBody>
          <a:bodyPr/>
          <a:lstStyle/>
          <a:p>
            <a:fld id="{4FAB73BC-B049-4115-A692-8D63A059BFB8}" type="slidenum">
              <a:rPr lang="en-US" smtClean="0"/>
              <a:t>9</a:t>
            </a:fld>
            <a:endParaRPr lang="en-US"/>
          </a:p>
        </p:txBody>
      </p:sp>
      <p:sp>
        <p:nvSpPr>
          <p:cNvPr id="5" name="Rectangle 4">
            <a:extLst>
              <a:ext uri="{FF2B5EF4-FFF2-40B4-BE49-F238E27FC236}">
                <a16:creationId xmlns:a16="http://schemas.microsoft.com/office/drawing/2014/main" id="{40A768F4-D1C0-47C1-B9D4-B9E34F06CC83}"/>
              </a:ext>
            </a:extLst>
          </p:cNvPr>
          <p:cNvSpPr/>
          <p:nvPr>
            <p:custDataLst>
              <p:tags r:id="rId5"/>
            </p:custDataLst>
          </p:nvPr>
        </p:nvSpPr>
        <p:spPr>
          <a:xfrm>
            <a:off x="1069849" y="6114689"/>
            <a:ext cx="10058399" cy="523220"/>
          </a:xfrm>
          <a:prstGeom prst="rect">
            <a:avLst/>
          </a:prstGeom>
          <a:noFill/>
          <a:ln>
            <a:solidFill>
              <a:schemeClr val="accent2"/>
            </a:solidFill>
          </a:ln>
        </p:spPr>
        <p:txBody>
          <a:bodyPr wrap="square">
            <a:spAutoFit/>
          </a:bodyPr>
          <a:lstStyle/>
          <a:p>
            <a:r>
              <a:rPr lang="fr-FR" sz="1400" dirty="0"/>
              <a:t>Université de Montréal. (s.d.). Causes du plagiat. </a:t>
            </a:r>
            <a:r>
              <a:rPr lang="fr-FR" sz="1400" i="1" dirty="0"/>
              <a:t>Intégrité - Université de Montréal</a:t>
            </a:r>
            <a:r>
              <a:rPr lang="fr-FR" sz="1400" dirty="0"/>
              <a:t>. </a:t>
            </a:r>
          </a:p>
          <a:p>
            <a:r>
              <a:rPr lang="fr-FR" sz="1400" dirty="0"/>
              <a:t>Repéré à </a:t>
            </a:r>
            <a:r>
              <a:rPr lang="fr-FR" sz="1400" dirty="0">
                <a:hlinkClick r:id="rId8"/>
              </a:rPr>
              <a:t>https://integrite.umontreal.ca/reglements/causes-du-plagiat/</a:t>
            </a:r>
            <a:endParaRPr lang="fr-FR" sz="1400" dirty="0">
              <a:effectLst/>
            </a:endParaRPr>
          </a:p>
        </p:txBody>
      </p:sp>
      <p:cxnSp>
        <p:nvCxnSpPr>
          <p:cNvPr id="8" name="Connecteur droit 7">
            <a:extLst>
              <a:ext uri="{FF2B5EF4-FFF2-40B4-BE49-F238E27FC236}">
                <a16:creationId xmlns:a16="http://schemas.microsoft.com/office/drawing/2014/main" id="{C6807B13-A5A6-42F6-804A-5FC9D15517E8}"/>
              </a:ext>
            </a:extLst>
          </p:cNvPr>
          <p:cNvCxnSpPr/>
          <p:nvPr>
            <p:custDataLst>
              <p:tags r:id="rId6"/>
            </p:custDataLst>
          </p:nvPr>
        </p:nvCxnSpPr>
        <p:spPr>
          <a:xfrm>
            <a:off x="6110068" y="1807434"/>
            <a:ext cx="0" cy="378000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1700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3"/>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6"/>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6"/>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4"/>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7"/>
</p:tagLst>
</file>

<file path=ppt/tags/tag132.xml><?xml version="1.0" encoding="utf-8"?>
<p:tagLst xmlns:a="http://schemas.openxmlformats.org/drawingml/2006/main" xmlns:r="http://schemas.openxmlformats.org/officeDocument/2006/relationships" xmlns:p="http://schemas.openxmlformats.org/presentationml/2006/main">
  <p:tag name="NUM" val="8"/>
</p:tagLst>
</file>

<file path=ppt/tags/tag133.xml><?xml version="1.0" encoding="utf-8"?>
<p:tagLst xmlns:a="http://schemas.openxmlformats.org/drawingml/2006/main" xmlns:r="http://schemas.openxmlformats.org/officeDocument/2006/relationships" xmlns:p="http://schemas.openxmlformats.org/presentationml/2006/main">
  <p:tag name="NUM" val="9"/>
</p:tagLst>
</file>

<file path=ppt/tags/tag134.xml><?xml version="1.0" encoding="utf-8"?>
<p:tagLst xmlns:a="http://schemas.openxmlformats.org/drawingml/2006/main" xmlns:r="http://schemas.openxmlformats.org/officeDocument/2006/relationships" xmlns:p="http://schemas.openxmlformats.org/presentationml/2006/main">
  <p:tag name="NUM" val="10"/>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
</p:tagLst>
</file>

<file path=ppt/tags/tag154.xml><?xml version="1.0" encoding="utf-8"?>
<p:tagLst xmlns:a="http://schemas.openxmlformats.org/drawingml/2006/main" xmlns:r="http://schemas.openxmlformats.org/officeDocument/2006/relationships" xmlns:p="http://schemas.openxmlformats.org/presentationml/2006/main">
  <p:tag name="NUM" val="2"/>
</p:tagLst>
</file>

<file path=ppt/tags/tag155.xml><?xml version="1.0" encoding="utf-8"?>
<p:tagLst xmlns:a="http://schemas.openxmlformats.org/drawingml/2006/main" xmlns:r="http://schemas.openxmlformats.org/officeDocument/2006/relationships" xmlns:p="http://schemas.openxmlformats.org/presentationml/2006/main">
  <p:tag name="NUM" val="3"/>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3"/>
</p:tagLst>
</file>

<file path=ppt/tags/tag159.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60.xml><?xml version="1.0" encoding="utf-8"?>
<p:tagLst xmlns:a="http://schemas.openxmlformats.org/drawingml/2006/main" xmlns:r="http://schemas.openxmlformats.org/officeDocument/2006/relationships" xmlns:p="http://schemas.openxmlformats.org/presentationml/2006/main">
  <p:tag name="NUM" val="5"/>
</p:tagLst>
</file>

<file path=ppt/tags/tag161.xml><?xml version="1.0" encoding="utf-8"?>
<p:tagLst xmlns:a="http://schemas.openxmlformats.org/drawingml/2006/main" xmlns:r="http://schemas.openxmlformats.org/officeDocument/2006/relationships" xmlns:p="http://schemas.openxmlformats.org/presentationml/2006/main">
  <p:tag name="NUM" val="6"/>
</p:tagLst>
</file>

<file path=ppt/tags/tag162.xml><?xml version="1.0" encoding="utf-8"?>
<p:tagLst xmlns:a="http://schemas.openxmlformats.org/drawingml/2006/main" xmlns:r="http://schemas.openxmlformats.org/officeDocument/2006/relationships" xmlns:p="http://schemas.openxmlformats.org/presentationml/2006/main">
  <p:tag name="NUM" val="7"/>
</p:tagLst>
</file>

<file path=ppt/tags/tag163.xml><?xml version="1.0" encoding="utf-8"?>
<p:tagLst xmlns:a="http://schemas.openxmlformats.org/drawingml/2006/main" xmlns:r="http://schemas.openxmlformats.org/officeDocument/2006/relationships" xmlns:p="http://schemas.openxmlformats.org/presentationml/2006/main">
  <p:tag name="NUM" val="8"/>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8"/>
</p:tagLst>
</file>

<file path=ppt/tags/tag172.xml><?xml version="1.0" encoding="utf-8"?>
<p:tagLst xmlns:a="http://schemas.openxmlformats.org/drawingml/2006/main" xmlns:r="http://schemas.openxmlformats.org/officeDocument/2006/relationships" xmlns:p="http://schemas.openxmlformats.org/presentationml/2006/main">
  <p:tag name="NUM" val="9"/>
</p:tagLst>
</file>

<file path=ppt/tags/tag173.xml><?xml version="1.0" encoding="utf-8"?>
<p:tagLst xmlns:a="http://schemas.openxmlformats.org/drawingml/2006/main" xmlns:r="http://schemas.openxmlformats.org/officeDocument/2006/relationships" xmlns:p="http://schemas.openxmlformats.org/presentationml/2006/main">
  <p:tag name="NUM" val="10"/>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8"/>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4"/>
</p:tagLst>
</file>

<file path=ppt/tags/tag196.xml><?xml version="1.0" encoding="utf-8"?>
<p:tagLst xmlns:a="http://schemas.openxmlformats.org/drawingml/2006/main" xmlns:r="http://schemas.openxmlformats.org/officeDocument/2006/relationships" xmlns:p="http://schemas.openxmlformats.org/presentationml/2006/main">
  <p:tag name="NUM" val="5"/>
</p:tagLst>
</file>

<file path=ppt/tags/tag197.xml><?xml version="1.0" encoding="utf-8"?>
<p:tagLst xmlns:a="http://schemas.openxmlformats.org/drawingml/2006/main" xmlns:r="http://schemas.openxmlformats.org/officeDocument/2006/relationships" xmlns:p="http://schemas.openxmlformats.org/presentationml/2006/main">
  <p:tag name="NUM" val="6"/>
</p:tagLst>
</file>

<file path=ppt/tags/tag198.xml><?xml version="1.0" encoding="utf-8"?>
<p:tagLst xmlns:a="http://schemas.openxmlformats.org/drawingml/2006/main" xmlns:r="http://schemas.openxmlformats.org/officeDocument/2006/relationships" xmlns:p="http://schemas.openxmlformats.org/presentationml/2006/main">
  <p:tag name="NUM" val="7"/>
</p:tagLst>
</file>

<file path=ppt/tags/tag19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00.xml><?xml version="1.0" encoding="utf-8"?>
<p:tagLst xmlns:a="http://schemas.openxmlformats.org/drawingml/2006/main" xmlns:r="http://schemas.openxmlformats.org/officeDocument/2006/relationships" xmlns:p="http://schemas.openxmlformats.org/presentationml/2006/main">
  <p:tag name="NUM" val="1"/>
</p:tagLst>
</file>

<file path=ppt/tags/tag201.xml><?xml version="1.0" encoding="utf-8"?>
<p:tagLst xmlns:a="http://schemas.openxmlformats.org/drawingml/2006/main" xmlns:r="http://schemas.openxmlformats.org/officeDocument/2006/relationships" xmlns:p="http://schemas.openxmlformats.org/presentationml/2006/main">
  <p:tag name="NUM" val="2"/>
</p:tagLst>
</file>

<file path=ppt/tags/tag202.xml><?xml version="1.0" encoding="utf-8"?>
<p:tagLst xmlns:a="http://schemas.openxmlformats.org/drawingml/2006/main" xmlns:r="http://schemas.openxmlformats.org/officeDocument/2006/relationships" xmlns:p="http://schemas.openxmlformats.org/presentationml/2006/main">
  <p:tag name="NUM" val="3"/>
</p:tagLst>
</file>

<file path=ppt/tags/tag203.xml><?xml version="1.0" encoding="utf-8"?>
<p:tagLst xmlns:a="http://schemas.openxmlformats.org/drawingml/2006/main" xmlns:r="http://schemas.openxmlformats.org/officeDocument/2006/relationships" xmlns:p="http://schemas.openxmlformats.org/presentationml/2006/main">
  <p:tag name="NUM" val="4"/>
</p:tagLst>
</file>

<file path=ppt/tags/tag204.xml><?xml version="1.0" encoding="utf-8"?>
<p:tagLst xmlns:a="http://schemas.openxmlformats.org/drawingml/2006/main" xmlns:r="http://schemas.openxmlformats.org/officeDocument/2006/relationships" xmlns:p="http://schemas.openxmlformats.org/presentationml/2006/main">
  <p:tag name="NUM" val="5"/>
</p:tagLst>
</file>

<file path=ppt/tags/tag205.xml><?xml version="1.0" encoding="utf-8"?>
<p:tagLst xmlns:a="http://schemas.openxmlformats.org/drawingml/2006/main" xmlns:r="http://schemas.openxmlformats.org/officeDocument/2006/relationships" xmlns:p="http://schemas.openxmlformats.org/presentationml/2006/main">
  <p:tag name="NUM" val="6"/>
</p:tagLst>
</file>

<file path=ppt/tags/tag206.xml><?xml version="1.0" encoding="utf-8"?>
<p:tagLst xmlns:a="http://schemas.openxmlformats.org/drawingml/2006/main" xmlns:r="http://schemas.openxmlformats.org/officeDocument/2006/relationships" xmlns:p="http://schemas.openxmlformats.org/presentationml/2006/main">
  <p:tag name="NUM" val="7"/>
</p:tagLst>
</file>

<file path=ppt/tags/tag207.xml><?xml version="1.0" encoding="utf-8"?>
<p:tagLst xmlns:a="http://schemas.openxmlformats.org/drawingml/2006/main" xmlns:r="http://schemas.openxmlformats.org/officeDocument/2006/relationships" xmlns:p="http://schemas.openxmlformats.org/presentationml/2006/main">
  <p:tag name="NUM" val="8"/>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7"/>
</p:tagLst>
</file>

<file path=ppt/tags/tag215.xml><?xml version="1.0" encoding="utf-8"?>
<p:tagLst xmlns:a="http://schemas.openxmlformats.org/drawingml/2006/main" xmlns:r="http://schemas.openxmlformats.org/officeDocument/2006/relationships" xmlns:p="http://schemas.openxmlformats.org/presentationml/2006/main">
  <p:tag name="NUM" val="8"/>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20.xml><?xml version="1.0" encoding="utf-8"?>
<p:tagLst xmlns:a="http://schemas.openxmlformats.org/drawingml/2006/main" xmlns:r="http://schemas.openxmlformats.org/officeDocument/2006/relationships" xmlns:p="http://schemas.openxmlformats.org/presentationml/2006/main">
  <p:tag name="NUM" val="2"/>
</p:tagLst>
</file>

<file path=ppt/tags/tag221.xml><?xml version="1.0" encoding="utf-8"?>
<p:tagLst xmlns:a="http://schemas.openxmlformats.org/drawingml/2006/main" xmlns:r="http://schemas.openxmlformats.org/officeDocument/2006/relationships" xmlns:p="http://schemas.openxmlformats.org/presentationml/2006/main">
  <p:tag name="NUM" val="3"/>
</p:tagLst>
</file>

<file path=ppt/tags/tag222.xml><?xml version="1.0" encoding="utf-8"?>
<p:tagLst xmlns:a="http://schemas.openxmlformats.org/drawingml/2006/main" xmlns:r="http://schemas.openxmlformats.org/officeDocument/2006/relationships" xmlns:p="http://schemas.openxmlformats.org/presentationml/2006/main">
  <p:tag name="NUM" val="1"/>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3"/>
</p:tagLst>
</file>

<file path=ppt/tags/tag225.xml><?xml version="1.0" encoding="utf-8"?>
<p:tagLst xmlns:a="http://schemas.openxmlformats.org/drawingml/2006/main" xmlns:r="http://schemas.openxmlformats.org/officeDocument/2006/relationships" xmlns:p="http://schemas.openxmlformats.org/presentationml/2006/main">
  <p:tag name="NUM" val="1"/>
</p:tagLst>
</file>

<file path=ppt/tags/tag226.xml><?xml version="1.0" encoding="utf-8"?>
<p:tagLst xmlns:a="http://schemas.openxmlformats.org/drawingml/2006/main" xmlns:r="http://schemas.openxmlformats.org/officeDocument/2006/relationships" xmlns:p="http://schemas.openxmlformats.org/presentationml/2006/main">
  <p:tag name="NUM" val="2"/>
</p:tagLst>
</file>

<file path=ppt/tags/tag227.xml><?xml version="1.0" encoding="utf-8"?>
<p:tagLst xmlns:a="http://schemas.openxmlformats.org/drawingml/2006/main" xmlns:r="http://schemas.openxmlformats.org/officeDocument/2006/relationships" xmlns:p="http://schemas.openxmlformats.org/presentationml/2006/main">
  <p:tag name="NUM" val="3"/>
</p:tagLst>
</file>

<file path=ppt/tags/tag228.xml><?xml version="1.0" encoding="utf-8"?>
<p:tagLst xmlns:a="http://schemas.openxmlformats.org/drawingml/2006/main" xmlns:r="http://schemas.openxmlformats.org/officeDocument/2006/relationships" xmlns:p="http://schemas.openxmlformats.org/presentationml/2006/main">
  <p:tag name="NUM" val="4"/>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4"/>
</p:tagLst>
</file>

<file path=ppt/tags/tag233.xml><?xml version="1.0" encoding="utf-8"?>
<p:tagLst xmlns:a="http://schemas.openxmlformats.org/drawingml/2006/main" xmlns:r="http://schemas.openxmlformats.org/officeDocument/2006/relationships" xmlns:p="http://schemas.openxmlformats.org/presentationml/2006/main">
  <p:tag name="NUM" val="1"/>
</p:tagLst>
</file>

<file path=ppt/tags/tag234.xml><?xml version="1.0" encoding="utf-8"?>
<p:tagLst xmlns:a="http://schemas.openxmlformats.org/drawingml/2006/main" xmlns:r="http://schemas.openxmlformats.org/officeDocument/2006/relationships" xmlns:p="http://schemas.openxmlformats.org/presentationml/2006/main">
  <p:tag name="NUM" val="2"/>
</p:tagLst>
</file>

<file path=ppt/tags/tag235.xml><?xml version="1.0" encoding="utf-8"?>
<p:tagLst xmlns:a="http://schemas.openxmlformats.org/drawingml/2006/main" xmlns:r="http://schemas.openxmlformats.org/officeDocument/2006/relationships" xmlns:p="http://schemas.openxmlformats.org/presentationml/2006/main">
  <p:tag name="NUM" val="3"/>
</p:tagLst>
</file>

<file path=ppt/tags/tag236.xml><?xml version="1.0" encoding="utf-8"?>
<p:tagLst xmlns:a="http://schemas.openxmlformats.org/drawingml/2006/main" xmlns:r="http://schemas.openxmlformats.org/officeDocument/2006/relationships" xmlns:p="http://schemas.openxmlformats.org/presentationml/2006/main">
  <p:tag name="NUM" val="4"/>
</p:tagLst>
</file>

<file path=ppt/tags/tag237.xml><?xml version="1.0" encoding="utf-8"?>
<p:tagLst xmlns:a="http://schemas.openxmlformats.org/drawingml/2006/main" xmlns:r="http://schemas.openxmlformats.org/officeDocument/2006/relationships" xmlns:p="http://schemas.openxmlformats.org/presentationml/2006/main">
  <p:tag name="NUM" val="5"/>
</p:tagLst>
</file>

<file path=ppt/tags/tag238.xml><?xml version="1.0" encoding="utf-8"?>
<p:tagLst xmlns:a="http://schemas.openxmlformats.org/drawingml/2006/main" xmlns:r="http://schemas.openxmlformats.org/officeDocument/2006/relationships" xmlns:p="http://schemas.openxmlformats.org/presentationml/2006/main">
  <p:tag name="NUM" val="6"/>
</p:tagLst>
</file>

<file path=ppt/tags/tag239.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8"/>
</p:tagLst>
</file>

<file path=ppt/tags/tag241.xml><?xml version="1.0" encoding="utf-8"?>
<p:tagLst xmlns:a="http://schemas.openxmlformats.org/drawingml/2006/main" xmlns:r="http://schemas.openxmlformats.org/officeDocument/2006/relationships" xmlns:p="http://schemas.openxmlformats.org/presentationml/2006/main">
  <p:tag name="NUM" val="9"/>
</p:tagLst>
</file>

<file path=ppt/tags/tag242.xml><?xml version="1.0" encoding="utf-8"?>
<p:tagLst xmlns:a="http://schemas.openxmlformats.org/drawingml/2006/main" xmlns:r="http://schemas.openxmlformats.org/officeDocument/2006/relationships" xmlns:p="http://schemas.openxmlformats.org/presentationml/2006/main">
  <p:tag name="NUM" val="10"/>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1"/>
</p:tagLst>
</file>

<file path=ppt/tags/tag247.xml><?xml version="1.0" encoding="utf-8"?>
<p:tagLst xmlns:a="http://schemas.openxmlformats.org/drawingml/2006/main" xmlns:r="http://schemas.openxmlformats.org/officeDocument/2006/relationships" xmlns:p="http://schemas.openxmlformats.org/presentationml/2006/main">
  <p:tag name="NUM" val="2"/>
</p:tagLst>
</file>

<file path=ppt/tags/tag248.xml><?xml version="1.0" encoding="utf-8"?>
<p:tagLst xmlns:a="http://schemas.openxmlformats.org/drawingml/2006/main" xmlns:r="http://schemas.openxmlformats.org/officeDocument/2006/relationships" xmlns:p="http://schemas.openxmlformats.org/presentationml/2006/main">
  <p:tag name="NUM" val="3"/>
</p:tagLst>
</file>

<file path=ppt/tags/tag249.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50.xml><?xml version="1.0" encoding="utf-8"?>
<p:tagLst xmlns:a="http://schemas.openxmlformats.org/drawingml/2006/main" xmlns:r="http://schemas.openxmlformats.org/officeDocument/2006/relationships" xmlns:p="http://schemas.openxmlformats.org/presentationml/2006/main">
  <p:tag name="NUM" val="2"/>
</p:tagLst>
</file>

<file path=ppt/tags/tag251.xml><?xml version="1.0" encoding="utf-8"?>
<p:tagLst xmlns:a="http://schemas.openxmlformats.org/drawingml/2006/main" xmlns:r="http://schemas.openxmlformats.org/officeDocument/2006/relationships" xmlns:p="http://schemas.openxmlformats.org/presentationml/2006/main">
  <p:tag name="NUM" val="3"/>
</p:tagLst>
</file>

<file path=ppt/tags/tag252.xml><?xml version="1.0" encoding="utf-8"?>
<p:tagLst xmlns:a="http://schemas.openxmlformats.org/drawingml/2006/main" xmlns:r="http://schemas.openxmlformats.org/officeDocument/2006/relationships" xmlns:p="http://schemas.openxmlformats.org/presentationml/2006/main">
  <p:tag name="NUM" val="4"/>
</p:tagLst>
</file>

<file path=ppt/tags/tag253.xml><?xml version="1.0" encoding="utf-8"?>
<p:tagLst xmlns:a="http://schemas.openxmlformats.org/drawingml/2006/main" xmlns:r="http://schemas.openxmlformats.org/officeDocument/2006/relationships" xmlns:p="http://schemas.openxmlformats.org/presentationml/2006/main">
  <p:tag name="NUM" val="1"/>
</p:tagLst>
</file>

<file path=ppt/tags/tag254.xml><?xml version="1.0" encoding="utf-8"?>
<p:tagLst xmlns:a="http://schemas.openxmlformats.org/drawingml/2006/main" xmlns:r="http://schemas.openxmlformats.org/officeDocument/2006/relationships" xmlns:p="http://schemas.openxmlformats.org/presentationml/2006/main">
  <p:tag name="NUM" val="2"/>
</p:tagLst>
</file>

<file path=ppt/tags/tag255.xml><?xml version="1.0" encoding="utf-8"?>
<p:tagLst xmlns:a="http://schemas.openxmlformats.org/drawingml/2006/main" xmlns:r="http://schemas.openxmlformats.org/officeDocument/2006/relationships" xmlns:p="http://schemas.openxmlformats.org/presentationml/2006/main">
  <p:tag name="NUM" val="3"/>
</p:tagLst>
</file>

<file path=ppt/tags/tag256.xml><?xml version="1.0" encoding="utf-8"?>
<p:tagLst xmlns:a="http://schemas.openxmlformats.org/drawingml/2006/main" xmlns:r="http://schemas.openxmlformats.org/officeDocument/2006/relationships" xmlns:p="http://schemas.openxmlformats.org/presentationml/2006/main">
  <p:tag name="NUM" val="1"/>
</p:tagLst>
</file>

<file path=ppt/tags/tag257.xml><?xml version="1.0" encoding="utf-8"?>
<p:tagLst xmlns:a="http://schemas.openxmlformats.org/drawingml/2006/main" xmlns:r="http://schemas.openxmlformats.org/officeDocument/2006/relationships" xmlns:p="http://schemas.openxmlformats.org/presentationml/2006/main">
  <p:tag name="NUM" val="2"/>
</p:tagLst>
</file>

<file path=ppt/tags/tag258.xml><?xml version="1.0" encoding="utf-8"?>
<p:tagLst xmlns:a="http://schemas.openxmlformats.org/drawingml/2006/main" xmlns:r="http://schemas.openxmlformats.org/officeDocument/2006/relationships" xmlns:p="http://schemas.openxmlformats.org/presentationml/2006/main">
  <p:tag name="NUM" val="3"/>
</p:tagLst>
</file>

<file path=ppt/tags/tag259.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60.xml><?xml version="1.0" encoding="utf-8"?>
<p:tagLst xmlns:a="http://schemas.openxmlformats.org/drawingml/2006/main" xmlns:r="http://schemas.openxmlformats.org/officeDocument/2006/relationships" xmlns:p="http://schemas.openxmlformats.org/presentationml/2006/main">
  <p:tag name="NUM" val="5"/>
</p:tagLst>
</file>

<file path=ppt/tags/tag261.xml><?xml version="1.0" encoding="utf-8"?>
<p:tagLst xmlns:a="http://schemas.openxmlformats.org/drawingml/2006/main" xmlns:r="http://schemas.openxmlformats.org/officeDocument/2006/relationships" xmlns:p="http://schemas.openxmlformats.org/presentationml/2006/main">
  <p:tag name="NUM" val="6"/>
</p:tagLst>
</file>

<file path=ppt/tags/tag262.xml><?xml version="1.0" encoding="utf-8"?>
<p:tagLst xmlns:a="http://schemas.openxmlformats.org/drawingml/2006/main" xmlns:r="http://schemas.openxmlformats.org/officeDocument/2006/relationships" xmlns:p="http://schemas.openxmlformats.org/presentationml/2006/main">
  <p:tag name="NUM" val="1"/>
</p:tagLst>
</file>

<file path=ppt/tags/tag263.xml><?xml version="1.0" encoding="utf-8"?>
<p:tagLst xmlns:a="http://schemas.openxmlformats.org/drawingml/2006/main" xmlns:r="http://schemas.openxmlformats.org/officeDocument/2006/relationships" xmlns:p="http://schemas.openxmlformats.org/presentationml/2006/main">
  <p:tag name="NUM" val="2"/>
</p:tagLst>
</file>

<file path=ppt/tags/tag264.xml><?xml version="1.0" encoding="utf-8"?>
<p:tagLst xmlns:a="http://schemas.openxmlformats.org/drawingml/2006/main" xmlns:r="http://schemas.openxmlformats.org/officeDocument/2006/relationships" xmlns:p="http://schemas.openxmlformats.org/presentationml/2006/main">
  <p:tag name="NUM" val="3"/>
</p:tagLst>
</file>

<file path=ppt/tags/tag265.xml><?xml version="1.0" encoding="utf-8"?>
<p:tagLst xmlns:a="http://schemas.openxmlformats.org/drawingml/2006/main" xmlns:r="http://schemas.openxmlformats.org/officeDocument/2006/relationships" xmlns:p="http://schemas.openxmlformats.org/presentationml/2006/main">
  <p:tag name="NUM" val="1"/>
</p:tagLst>
</file>

<file path=ppt/tags/tag266.xml><?xml version="1.0" encoding="utf-8"?>
<p:tagLst xmlns:a="http://schemas.openxmlformats.org/drawingml/2006/main" xmlns:r="http://schemas.openxmlformats.org/officeDocument/2006/relationships" xmlns:p="http://schemas.openxmlformats.org/presentationml/2006/main">
  <p:tag name="NUM" val="2"/>
</p:tagLst>
</file>

<file path=ppt/tags/tag267.xml><?xml version="1.0" encoding="utf-8"?>
<p:tagLst xmlns:a="http://schemas.openxmlformats.org/drawingml/2006/main" xmlns:r="http://schemas.openxmlformats.org/officeDocument/2006/relationships" xmlns:p="http://schemas.openxmlformats.org/presentationml/2006/main">
  <p:tag name="NUM" val="3"/>
</p:tagLst>
</file>

<file path=ppt/tags/tag268.xml><?xml version="1.0" encoding="utf-8"?>
<p:tagLst xmlns:a="http://schemas.openxmlformats.org/drawingml/2006/main" xmlns:r="http://schemas.openxmlformats.org/officeDocument/2006/relationships" xmlns:p="http://schemas.openxmlformats.org/presentationml/2006/main">
  <p:tag name="NUM" val="1"/>
</p:tagLst>
</file>

<file path=ppt/tags/tag269.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3"/>
</p:tagLst>
</file>

<file path=ppt/tags/tag271.xml><?xml version="1.0" encoding="utf-8"?>
<p:tagLst xmlns:a="http://schemas.openxmlformats.org/drawingml/2006/main" xmlns:r="http://schemas.openxmlformats.org/officeDocument/2006/relationships" xmlns:p="http://schemas.openxmlformats.org/presentationml/2006/main">
  <p:tag name="NUM" val="1"/>
</p:tagLst>
</file>

<file path=ppt/tags/tag272.xml><?xml version="1.0" encoding="utf-8"?>
<p:tagLst xmlns:a="http://schemas.openxmlformats.org/drawingml/2006/main" xmlns:r="http://schemas.openxmlformats.org/officeDocument/2006/relationships" xmlns:p="http://schemas.openxmlformats.org/presentationml/2006/main">
  <p:tag name="NUM" val="2"/>
</p:tagLst>
</file>

<file path=ppt/tags/tag273.xml><?xml version="1.0" encoding="utf-8"?>
<p:tagLst xmlns:a="http://schemas.openxmlformats.org/drawingml/2006/main" xmlns:r="http://schemas.openxmlformats.org/officeDocument/2006/relationships" xmlns:p="http://schemas.openxmlformats.org/presentationml/2006/main">
  <p:tag name="NUM" val="3"/>
</p:tagLst>
</file>

<file path=ppt/tags/tag274.xml><?xml version="1.0" encoding="utf-8"?>
<p:tagLst xmlns:a="http://schemas.openxmlformats.org/drawingml/2006/main" xmlns:r="http://schemas.openxmlformats.org/officeDocument/2006/relationships" xmlns:p="http://schemas.openxmlformats.org/presentationml/2006/main">
  <p:tag name="NUM" val="1"/>
</p:tagLst>
</file>

<file path=ppt/tags/tag275.xml><?xml version="1.0" encoding="utf-8"?>
<p:tagLst xmlns:a="http://schemas.openxmlformats.org/drawingml/2006/main" xmlns:r="http://schemas.openxmlformats.org/officeDocument/2006/relationships" xmlns:p="http://schemas.openxmlformats.org/presentationml/2006/main">
  <p:tag name="NUM" val="2"/>
</p:tagLst>
</file>

<file path=ppt/tags/tag276.xml><?xml version="1.0" encoding="utf-8"?>
<p:tagLst xmlns:a="http://schemas.openxmlformats.org/drawingml/2006/main" xmlns:r="http://schemas.openxmlformats.org/officeDocument/2006/relationships" xmlns:p="http://schemas.openxmlformats.org/presentationml/2006/main">
  <p:tag name="NUM" val="3"/>
</p:tagLst>
</file>

<file path=ppt/tags/tag277.xml><?xml version="1.0" encoding="utf-8"?>
<p:tagLst xmlns:a="http://schemas.openxmlformats.org/drawingml/2006/main" xmlns:r="http://schemas.openxmlformats.org/officeDocument/2006/relationships" xmlns:p="http://schemas.openxmlformats.org/presentationml/2006/main">
  <p:tag name="NUM" val="4"/>
</p:tagLst>
</file>

<file path=ppt/tags/tag278.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5"/>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9"/>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7"/>
</p:tagLst>
</file>

<file path=ppt/tags/tag82.xml><?xml version="1.0" encoding="utf-8"?>
<p:tagLst xmlns:a="http://schemas.openxmlformats.org/drawingml/2006/main" xmlns:r="http://schemas.openxmlformats.org/officeDocument/2006/relationships" xmlns:p="http://schemas.openxmlformats.org/presentationml/2006/main">
  <p:tag name="NUM" val="8"/>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6171D02E30E6499E737329BF677382" ma:contentTypeVersion="12" ma:contentTypeDescription="Crée un document." ma:contentTypeScope="" ma:versionID="073bf613ecc03a285cce61f0afdf59fe">
  <xsd:schema xmlns:xsd="http://www.w3.org/2001/XMLSchema" xmlns:xs="http://www.w3.org/2001/XMLSchema" xmlns:p="http://schemas.microsoft.com/office/2006/metadata/properties" xmlns:ns2="92ac17ba-834b-483c-b04d-146db6ca6ac6" xmlns:ns3="f2204b4b-1527-40de-bb0c-53b24b0d2d99" targetNamespace="http://schemas.microsoft.com/office/2006/metadata/properties" ma:root="true" ma:fieldsID="f37084e22d894ac8a27ff50814c0f862" ns2:_="" ns3:_="">
    <xsd:import namespace="92ac17ba-834b-483c-b04d-146db6ca6ac6"/>
    <xsd:import namespace="f2204b4b-1527-40de-bb0c-53b24b0d2d9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ac17ba-834b-483c-b04d-146db6ca6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204b4b-1527-40de-bb0c-53b24b0d2d99" elementFormDefault="qualified">
    <xsd:import namespace="http://schemas.microsoft.com/office/2006/documentManagement/types"/>
    <xsd:import namespace="http://schemas.microsoft.com/office/infopath/2007/PartnerControls"/>
    <xsd:element name="SharedWithUsers" ma:index="14"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370BBE-7777-490E-AC3B-D6FCF247DA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ac17ba-834b-483c-b04d-146db6ca6ac6"/>
    <ds:schemaRef ds:uri="f2204b4b-1527-40de-bb0c-53b24b0d2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F61ECC-63CE-4EAD-9168-B5984F9558F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8ACE9F2-4B79-486A-B0D4-2636E6611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TotalTime>
  <Words>5514</Words>
  <Application>Microsoft Office PowerPoint</Application>
  <PresentationFormat>Grand écran</PresentationFormat>
  <Paragraphs>367</Paragraphs>
  <Slides>53</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53</vt:i4>
      </vt:variant>
    </vt:vector>
  </HeadingPairs>
  <TitlesOfParts>
    <vt:vector size="60" baseType="lpstr">
      <vt:lpstr>Arial</vt:lpstr>
      <vt:lpstr>Calibri</vt:lpstr>
      <vt:lpstr>Georgia</vt:lpstr>
      <vt:lpstr>Rockwell Extra Bold</vt:lpstr>
      <vt:lpstr>Trebuchet MS</vt:lpstr>
      <vt:lpstr>Wingdings</vt:lpstr>
      <vt:lpstr>Type de bois</vt:lpstr>
      <vt:lpstr>Guide sur le plagiat et l’intégrité intellectuelle</vt:lpstr>
      <vt:lpstr>Présentation du guide</vt:lpstr>
      <vt:lpstr>Se former  en tant qu’enseignant</vt:lpstr>
      <vt:lpstr>Le plagiat en enseignement supérieur</vt:lpstr>
      <vt:lpstr>Des étudiants hyperconnectés</vt:lpstr>
      <vt:lpstr>Une culture du repiquage</vt:lpstr>
      <vt:lpstr>Plagier une source numérique, est-ce du plagiat?</vt:lpstr>
      <vt:lpstr>Témoignages d’étudiants</vt:lpstr>
      <vt:lpstr>Les causes du plagiat</vt:lpstr>
      <vt:lpstr>Pour aller plus loin…</vt:lpstr>
      <vt:lpstr>Les dangers du copier-coller</vt:lpstr>
      <vt:lpstr>Que faire pour développer l’intégrité intellectuelle?</vt:lpstr>
      <vt:lpstr>Des bonnes pratiques pour développer l’intégrité intellectuelle</vt:lpstr>
      <vt:lpstr>Des bonnes pratiques pour développer l’intégrité intellectuelle</vt:lpstr>
      <vt:lpstr>Pour aller plus loin…</vt:lpstr>
      <vt:lpstr>Sensibiliser à l’intégrité intellectuelle</vt:lpstr>
      <vt:lpstr>Pour aller plus loin…</vt:lpstr>
      <vt:lpstr>Prévenir le plagiat avant qu’il ne survienne</vt:lpstr>
      <vt:lpstr>Revoir le produit</vt:lpstr>
      <vt:lpstr>Revoir le processus</vt:lpstr>
      <vt:lpstr>Revoir le discours</vt:lpstr>
      <vt:lpstr>Principes de l’évaluation en situation authentique</vt:lpstr>
      <vt:lpstr>Modifier les modalités ou les formes de l’évaluation </vt:lpstr>
      <vt:lpstr>Matériel pédagogique pour former vos étudiants</vt:lpstr>
      <vt:lpstr>Qu’est-ce que l’intégrité intellectuelle?</vt:lpstr>
      <vt:lpstr>Des questions à se poser</vt:lpstr>
      <vt:lpstr>Pour aller plus loin…</vt:lpstr>
      <vt:lpstr>Être intègre, qu’est-ce que j’y gagne?</vt:lpstr>
      <vt:lpstr>Pour aller plus loin…</vt:lpstr>
      <vt:lpstr>Pour aller plus loin…</vt:lpstr>
      <vt:lpstr>Pour aller plus loin…</vt:lpstr>
      <vt:lpstr>Au collégial…</vt:lpstr>
      <vt:lpstr>Pourquoi consulter des sources d’information dans son travail?</vt:lpstr>
      <vt:lpstr>Et ça nous amène à la citation!</vt:lpstr>
      <vt:lpstr>Pour aller plus loin…</vt:lpstr>
      <vt:lpstr>Pour aller plus loin…</vt:lpstr>
      <vt:lpstr>Pour aller plus loin…</vt:lpstr>
      <vt:lpstr>Collaboration, attention!</vt:lpstr>
      <vt:lpstr>Qu’est-ce que le plagiat?</vt:lpstr>
      <vt:lpstr>Si vous ne citez pas correctement vos sources, vous plagiez lorsque vous…</vt:lpstr>
      <vt:lpstr>Obtenir de l’aide</vt:lpstr>
      <vt:lpstr>Dans la pratique : bien commencer votre travail</vt:lpstr>
      <vt:lpstr>Pour aller plus loin…</vt:lpstr>
      <vt:lpstr>Citer : ou, quand et comment?</vt:lpstr>
      <vt:lpstr>Exception</vt:lpstr>
      <vt:lpstr>Présentation PowerPoint</vt:lpstr>
      <vt:lpstr>Sélection de ressources qui vous montreront comment citer</vt:lpstr>
      <vt:lpstr>Présentation PowerPoint</vt:lpstr>
      <vt:lpstr>Mon travail est-il prêt à être remis?</vt:lpstr>
      <vt:lpstr>Références</vt:lpstr>
      <vt:lpstr>Références</vt:lpstr>
      <vt:lpstr>Références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 sur le plagiat et l’intégrité intellectuelle</dc:title>
  <dc:creator>Bouchet, Jessica</dc:creator>
  <cp:lastModifiedBy>Bouchet, Jessica</cp:lastModifiedBy>
  <cp:revision>41</cp:revision>
  <dcterms:created xsi:type="dcterms:W3CDTF">2020-04-17T19:52:05Z</dcterms:created>
  <dcterms:modified xsi:type="dcterms:W3CDTF">2020-05-06T13:13:30Z</dcterms:modified>
</cp:coreProperties>
</file>